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804" r:id="rId2"/>
    <p:sldMasterId id="2147483900" r:id="rId3"/>
    <p:sldMasterId id="2147483936" r:id="rId4"/>
    <p:sldMasterId id="2147483948" r:id="rId5"/>
  </p:sldMasterIdLst>
  <p:notesMasterIdLst>
    <p:notesMasterId r:id="rId18"/>
  </p:notesMasterIdLst>
  <p:sldIdLst>
    <p:sldId id="259" r:id="rId6"/>
    <p:sldId id="296" r:id="rId7"/>
    <p:sldId id="295" r:id="rId8"/>
    <p:sldId id="292" r:id="rId9"/>
    <p:sldId id="294" r:id="rId10"/>
    <p:sldId id="271" r:id="rId11"/>
    <p:sldId id="272" r:id="rId12"/>
    <p:sldId id="288" r:id="rId13"/>
    <p:sldId id="280" r:id="rId14"/>
    <p:sldId id="293" r:id="rId15"/>
    <p:sldId id="286" r:id="rId16"/>
    <p:sldId id="260" r:id="rId1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4372"/>
    <a:srgbClr val="0B05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 showGuides="1">
      <p:cViewPr varScale="1">
        <p:scale>
          <a:sx n="107" d="100"/>
          <a:sy n="107" d="100"/>
        </p:scale>
        <p:origin x="754" y="9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D46B25-1249-4E18-91DD-4F1D1E44253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F0CE523-18F0-4773-B1A5-BDBEF67201F6}">
      <dgm:prSet phldrT="[Текст]"/>
      <dgm:spPr>
        <a:solidFill>
          <a:schemeClr val="tx2"/>
        </a:solidFill>
        <a:ln>
          <a:solidFill>
            <a:srgbClr val="0B0585"/>
          </a:solidFill>
        </a:ln>
      </dgm:spPr>
      <dgm:t>
        <a:bodyPr/>
        <a:lstStyle/>
        <a:p>
          <a:r>
            <a:rPr lang="ru-RU" dirty="0"/>
            <a:t>1</a:t>
          </a:r>
        </a:p>
      </dgm:t>
    </dgm:pt>
    <dgm:pt modelId="{FFAD1E70-2606-4985-B702-2A940C21DA87}" type="parTrans" cxnId="{3A332F25-FB64-4BAD-8898-9F61B1B1C1E5}">
      <dgm:prSet/>
      <dgm:spPr/>
      <dgm:t>
        <a:bodyPr/>
        <a:lstStyle/>
        <a:p>
          <a:endParaRPr lang="ru-RU"/>
        </a:p>
      </dgm:t>
    </dgm:pt>
    <dgm:pt modelId="{F033EEAD-B51F-40A5-BA62-35E1767187F0}" type="sibTrans" cxnId="{3A332F25-FB64-4BAD-8898-9F61B1B1C1E5}">
      <dgm:prSet/>
      <dgm:spPr/>
      <dgm:t>
        <a:bodyPr/>
        <a:lstStyle/>
        <a:p>
          <a:endParaRPr lang="ru-RU"/>
        </a:p>
      </dgm:t>
    </dgm:pt>
    <dgm:pt modelId="{43E8F0BE-3C85-45CA-A2A3-15802A0FE098}">
      <dgm:prSet phldrT="[Текст]" custT="1"/>
      <dgm:spPr>
        <a:ln>
          <a:solidFill>
            <a:srgbClr val="0B0585"/>
          </a:solidFill>
        </a:ln>
      </dgm:spPr>
      <dgm:t>
        <a:bodyPr/>
        <a:lstStyle/>
        <a:p>
          <a:r>
            <a:rPr lang="ru-RU" sz="1800" dirty="0">
              <a:solidFill>
                <a:schemeClr val="tx2">
                  <a:lumMod val="75000"/>
                </a:schemeClr>
              </a:solidFill>
              <a:latin typeface="Times New Roman"/>
              <a:ea typeface="Calibri"/>
              <a:cs typeface="Times New Roman"/>
            </a:rPr>
            <a:t>ФГОС СОО (Приказ Минпросвещения России от 17.05.2012 № 413 с изм. от 12.08.2022 г. № 732«О внесении изменений в федеральный государственный образовательный стандарт среднего общего образования»)</a:t>
          </a:r>
          <a:endParaRPr lang="ru-RU" sz="1800" dirty="0">
            <a:solidFill>
              <a:schemeClr val="tx2">
                <a:lumMod val="75000"/>
              </a:schemeClr>
            </a:solidFill>
          </a:endParaRPr>
        </a:p>
      </dgm:t>
    </dgm:pt>
    <dgm:pt modelId="{2012FE60-5BD4-407A-8565-2904B2909273}" type="parTrans" cxnId="{B91DAFD4-6F37-4BF5-9FC7-6FA05E6A1DD7}">
      <dgm:prSet/>
      <dgm:spPr/>
      <dgm:t>
        <a:bodyPr/>
        <a:lstStyle/>
        <a:p>
          <a:endParaRPr lang="ru-RU"/>
        </a:p>
      </dgm:t>
    </dgm:pt>
    <dgm:pt modelId="{C5928B9E-4F73-4A99-A550-B54B886160C2}" type="sibTrans" cxnId="{B91DAFD4-6F37-4BF5-9FC7-6FA05E6A1DD7}">
      <dgm:prSet/>
      <dgm:spPr/>
      <dgm:t>
        <a:bodyPr/>
        <a:lstStyle/>
        <a:p>
          <a:endParaRPr lang="ru-RU"/>
        </a:p>
      </dgm:t>
    </dgm:pt>
    <dgm:pt modelId="{74F5D2F6-FA2A-42AC-974B-7D865E9CF19C}">
      <dgm:prSet phldrT="[Текст]"/>
      <dgm:spPr>
        <a:solidFill>
          <a:schemeClr val="tx2"/>
        </a:solidFill>
        <a:ln>
          <a:solidFill>
            <a:srgbClr val="0B0585"/>
          </a:solidFill>
        </a:ln>
      </dgm:spPr>
      <dgm:t>
        <a:bodyPr/>
        <a:lstStyle/>
        <a:p>
          <a:r>
            <a:rPr lang="ru-RU" dirty="0"/>
            <a:t>2</a:t>
          </a:r>
        </a:p>
      </dgm:t>
    </dgm:pt>
    <dgm:pt modelId="{22CF0A44-5FB2-4D1C-B9A2-414BFF177DDE}" type="parTrans" cxnId="{FC44367A-AC59-45A5-8AFF-7A7675068A7B}">
      <dgm:prSet/>
      <dgm:spPr/>
      <dgm:t>
        <a:bodyPr/>
        <a:lstStyle/>
        <a:p>
          <a:endParaRPr lang="ru-RU"/>
        </a:p>
      </dgm:t>
    </dgm:pt>
    <dgm:pt modelId="{3B89CD04-8023-4DF3-B01C-D6264C78200B}" type="sibTrans" cxnId="{FC44367A-AC59-45A5-8AFF-7A7675068A7B}">
      <dgm:prSet/>
      <dgm:spPr/>
      <dgm:t>
        <a:bodyPr/>
        <a:lstStyle/>
        <a:p>
          <a:endParaRPr lang="ru-RU"/>
        </a:p>
      </dgm:t>
    </dgm:pt>
    <dgm:pt modelId="{B2C0FCE1-A1C2-4F48-988E-5454B6F0EA9E}">
      <dgm:prSet phldrT="[Текст]" custT="1"/>
      <dgm:spPr>
        <a:ln>
          <a:solidFill>
            <a:srgbClr val="0B0585"/>
          </a:solidFill>
        </a:ln>
      </dgm:spPr>
      <dgm:t>
        <a:bodyPr/>
        <a:lstStyle/>
        <a:p>
          <a:r>
            <a:rPr lang="ru-RU" sz="1800" dirty="0">
              <a:solidFill>
                <a:schemeClr val="tx2">
                  <a:lumMod val="75000"/>
                </a:schemeClr>
              </a:solidFill>
              <a:latin typeface="Times New Roman"/>
              <a:ea typeface="Calibri"/>
              <a:cs typeface="Times New Roman"/>
            </a:rPr>
            <a:t>ФОП СОО (Приказ Минпросвещения России от 23.11.2022 № 1014 «Об утверждении федеральной образовательной программы среднего общего образования» с изм. от 18.05.2023 №371 «Об утверждении федеральной образовательной программы среднего общего образования») </a:t>
          </a:r>
          <a:endParaRPr lang="ru-RU" sz="1800" dirty="0">
            <a:solidFill>
              <a:schemeClr val="tx2">
                <a:lumMod val="75000"/>
              </a:schemeClr>
            </a:solidFill>
          </a:endParaRPr>
        </a:p>
      </dgm:t>
    </dgm:pt>
    <dgm:pt modelId="{8F0A664A-CC2E-4345-A9FA-D84199B7271F}" type="parTrans" cxnId="{5DC5C155-BBE4-4901-A7B4-10570943B41B}">
      <dgm:prSet/>
      <dgm:spPr/>
      <dgm:t>
        <a:bodyPr/>
        <a:lstStyle/>
        <a:p>
          <a:endParaRPr lang="ru-RU"/>
        </a:p>
      </dgm:t>
    </dgm:pt>
    <dgm:pt modelId="{908DF1F0-FCE2-48D9-8F4A-2050AC35F266}" type="sibTrans" cxnId="{5DC5C155-BBE4-4901-A7B4-10570943B41B}">
      <dgm:prSet/>
      <dgm:spPr/>
      <dgm:t>
        <a:bodyPr/>
        <a:lstStyle/>
        <a:p>
          <a:endParaRPr lang="ru-RU"/>
        </a:p>
      </dgm:t>
    </dgm:pt>
    <dgm:pt modelId="{EE35E0AF-BB6C-49FF-89EA-9E078ACA3019}">
      <dgm:prSet phldrT="[Текст]"/>
      <dgm:spPr>
        <a:solidFill>
          <a:schemeClr val="tx2"/>
        </a:solidFill>
        <a:ln>
          <a:solidFill>
            <a:srgbClr val="0B0585"/>
          </a:solidFill>
        </a:ln>
      </dgm:spPr>
      <dgm:t>
        <a:bodyPr/>
        <a:lstStyle/>
        <a:p>
          <a:r>
            <a:rPr lang="ru-RU" dirty="0"/>
            <a:t>3</a:t>
          </a:r>
        </a:p>
      </dgm:t>
    </dgm:pt>
    <dgm:pt modelId="{A6C9F09D-B70D-419E-AAF9-8E4EB757DB55}" type="parTrans" cxnId="{9EFB9240-47B2-4B3D-8359-6AF018477D44}">
      <dgm:prSet/>
      <dgm:spPr/>
      <dgm:t>
        <a:bodyPr/>
        <a:lstStyle/>
        <a:p>
          <a:endParaRPr lang="ru-RU"/>
        </a:p>
      </dgm:t>
    </dgm:pt>
    <dgm:pt modelId="{85E85A82-C8F5-4BC9-A6D6-AB94B05E6A6F}" type="sibTrans" cxnId="{9EFB9240-47B2-4B3D-8359-6AF018477D44}">
      <dgm:prSet/>
      <dgm:spPr/>
      <dgm:t>
        <a:bodyPr/>
        <a:lstStyle/>
        <a:p>
          <a:endParaRPr lang="ru-RU"/>
        </a:p>
      </dgm:t>
    </dgm:pt>
    <dgm:pt modelId="{4D279C3C-8B4A-4B6F-BAD9-E40FF7A7A7D1}">
      <dgm:prSet phldrT="[Текст]" custT="1"/>
      <dgm:spPr>
        <a:ln>
          <a:solidFill>
            <a:srgbClr val="0B0585"/>
          </a:solidFill>
        </a:ln>
      </dgm:spPr>
      <dgm:t>
        <a:bodyPr/>
        <a:lstStyle/>
        <a:p>
          <a:r>
            <a:rPr lang="ru-RU" sz="1800" dirty="0">
              <a:solidFill>
                <a:schemeClr val="tx2">
                  <a:lumMod val="75000"/>
                </a:schemeClr>
              </a:solidFill>
              <a:latin typeface="Times New Roman"/>
              <a:ea typeface="Calibri"/>
              <a:cs typeface="Times New Roman"/>
            </a:rPr>
            <a:t>ФГОС СПО по специальности/профессии</a:t>
          </a:r>
          <a:endParaRPr lang="ru-RU" sz="1800" dirty="0">
            <a:solidFill>
              <a:schemeClr val="tx2">
                <a:lumMod val="75000"/>
              </a:schemeClr>
            </a:solidFill>
          </a:endParaRPr>
        </a:p>
      </dgm:t>
    </dgm:pt>
    <dgm:pt modelId="{678DCAB4-B053-44AA-82E0-A5499F96C3ED}" type="parTrans" cxnId="{2CCDB59A-499B-4532-9439-B2053E1E4992}">
      <dgm:prSet/>
      <dgm:spPr/>
      <dgm:t>
        <a:bodyPr/>
        <a:lstStyle/>
        <a:p>
          <a:endParaRPr lang="ru-RU"/>
        </a:p>
      </dgm:t>
    </dgm:pt>
    <dgm:pt modelId="{C43CFEDA-F03F-482D-872C-8E1D1CE4C8BC}" type="sibTrans" cxnId="{2CCDB59A-499B-4532-9439-B2053E1E4992}">
      <dgm:prSet/>
      <dgm:spPr/>
      <dgm:t>
        <a:bodyPr/>
        <a:lstStyle/>
        <a:p>
          <a:endParaRPr lang="ru-RU"/>
        </a:p>
      </dgm:t>
    </dgm:pt>
    <dgm:pt modelId="{84A7C717-8438-48B1-963D-84AD85F60BBE}" type="pres">
      <dgm:prSet presAssocID="{CAD46B25-1249-4E18-91DD-4F1D1E442533}" presName="linearFlow" presStyleCnt="0">
        <dgm:presLayoutVars>
          <dgm:dir/>
          <dgm:animLvl val="lvl"/>
          <dgm:resizeHandles val="exact"/>
        </dgm:presLayoutVars>
      </dgm:prSet>
      <dgm:spPr/>
    </dgm:pt>
    <dgm:pt modelId="{20E98605-9492-4C48-81E0-E7072E91456B}" type="pres">
      <dgm:prSet presAssocID="{AF0CE523-18F0-4773-B1A5-BDBEF67201F6}" presName="composite" presStyleCnt="0"/>
      <dgm:spPr/>
    </dgm:pt>
    <dgm:pt modelId="{CD3D7A86-52BE-4927-95A5-9D89F484C2EA}" type="pres">
      <dgm:prSet presAssocID="{AF0CE523-18F0-4773-B1A5-BDBEF67201F6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1BB16D8F-5E9F-4377-AD47-1C7C29E10052}" type="pres">
      <dgm:prSet presAssocID="{AF0CE523-18F0-4773-B1A5-BDBEF67201F6}" presName="descendantText" presStyleLbl="alignAcc1" presStyleIdx="0" presStyleCnt="3">
        <dgm:presLayoutVars>
          <dgm:bulletEnabled val="1"/>
        </dgm:presLayoutVars>
      </dgm:prSet>
      <dgm:spPr/>
    </dgm:pt>
    <dgm:pt modelId="{26EC71D5-7507-4155-996E-BCF728C317A7}" type="pres">
      <dgm:prSet presAssocID="{F033EEAD-B51F-40A5-BA62-35E1767187F0}" presName="sp" presStyleCnt="0"/>
      <dgm:spPr/>
    </dgm:pt>
    <dgm:pt modelId="{34FE9E96-FFF9-4068-88FA-9E91BBA1A7D7}" type="pres">
      <dgm:prSet presAssocID="{74F5D2F6-FA2A-42AC-974B-7D865E9CF19C}" presName="composite" presStyleCnt="0"/>
      <dgm:spPr/>
    </dgm:pt>
    <dgm:pt modelId="{B4B9EF11-30FA-44E1-9718-60AFB8AF404E}" type="pres">
      <dgm:prSet presAssocID="{74F5D2F6-FA2A-42AC-974B-7D865E9CF19C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53EF397B-75EE-49A7-99D7-74B1B51FEEA5}" type="pres">
      <dgm:prSet presAssocID="{74F5D2F6-FA2A-42AC-974B-7D865E9CF19C}" presName="descendantText" presStyleLbl="alignAcc1" presStyleIdx="1" presStyleCnt="3">
        <dgm:presLayoutVars>
          <dgm:bulletEnabled val="1"/>
        </dgm:presLayoutVars>
      </dgm:prSet>
      <dgm:spPr/>
    </dgm:pt>
    <dgm:pt modelId="{49639B44-0B7F-4305-B661-DB5A677561CC}" type="pres">
      <dgm:prSet presAssocID="{3B89CD04-8023-4DF3-B01C-D6264C78200B}" presName="sp" presStyleCnt="0"/>
      <dgm:spPr/>
    </dgm:pt>
    <dgm:pt modelId="{A656515F-EFCF-46D5-91DB-FA43AC972BE0}" type="pres">
      <dgm:prSet presAssocID="{EE35E0AF-BB6C-49FF-89EA-9E078ACA3019}" presName="composite" presStyleCnt="0"/>
      <dgm:spPr/>
    </dgm:pt>
    <dgm:pt modelId="{8F49581D-EDAB-4A03-9C13-869B5FE8C54E}" type="pres">
      <dgm:prSet presAssocID="{EE35E0AF-BB6C-49FF-89EA-9E078ACA3019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EF90DC08-3CFF-4450-A8DD-2777DC0128EB}" type="pres">
      <dgm:prSet presAssocID="{EE35E0AF-BB6C-49FF-89EA-9E078ACA3019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FA753D09-3009-464D-B5C5-0B18ABBB6906}" type="presOf" srcId="{CAD46B25-1249-4E18-91DD-4F1D1E442533}" destId="{84A7C717-8438-48B1-963D-84AD85F60BBE}" srcOrd="0" destOrd="0" presId="urn:microsoft.com/office/officeart/2005/8/layout/chevron2"/>
    <dgm:cxn modelId="{3A332F25-FB64-4BAD-8898-9F61B1B1C1E5}" srcId="{CAD46B25-1249-4E18-91DD-4F1D1E442533}" destId="{AF0CE523-18F0-4773-B1A5-BDBEF67201F6}" srcOrd="0" destOrd="0" parTransId="{FFAD1E70-2606-4985-B702-2A940C21DA87}" sibTransId="{F033EEAD-B51F-40A5-BA62-35E1767187F0}"/>
    <dgm:cxn modelId="{9EFB9240-47B2-4B3D-8359-6AF018477D44}" srcId="{CAD46B25-1249-4E18-91DD-4F1D1E442533}" destId="{EE35E0AF-BB6C-49FF-89EA-9E078ACA3019}" srcOrd="2" destOrd="0" parTransId="{A6C9F09D-B70D-419E-AAF9-8E4EB757DB55}" sibTransId="{85E85A82-C8F5-4BC9-A6D6-AB94B05E6A6F}"/>
    <dgm:cxn modelId="{C6EB1E61-D74B-4DEA-8442-AA3D3714F5F3}" type="presOf" srcId="{AF0CE523-18F0-4773-B1A5-BDBEF67201F6}" destId="{CD3D7A86-52BE-4927-95A5-9D89F484C2EA}" srcOrd="0" destOrd="0" presId="urn:microsoft.com/office/officeart/2005/8/layout/chevron2"/>
    <dgm:cxn modelId="{6537B954-0364-4E4B-BB66-4925EC55DCEA}" type="presOf" srcId="{EE35E0AF-BB6C-49FF-89EA-9E078ACA3019}" destId="{8F49581D-EDAB-4A03-9C13-869B5FE8C54E}" srcOrd="0" destOrd="0" presId="urn:microsoft.com/office/officeart/2005/8/layout/chevron2"/>
    <dgm:cxn modelId="{5DC5C155-BBE4-4901-A7B4-10570943B41B}" srcId="{74F5D2F6-FA2A-42AC-974B-7D865E9CF19C}" destId="{B2C0FCE1-A1C2-4F48-988E-5454B6F0EA9E}" srcOrd="0" destOrd="0" parTransId="{8F0A664A-CC2E-4345-A9FA-D84199B7271F}" sibTransId="{908DF1F0-FCE2-48D9-8F4A-2050AC35F266}"/>
    <dgm:cxn modelId="{FC44367A-AC59-45A5-8AFF-7A7675068A7B}" srcId="{CAD46B25-1249-4E18-91DD-4F1D1E442533}" destId="{74F5D2F6-FA2A-42AC-974B-7D865E9CF19C}" srcOrd="1" destOrd="0" parTransId="{22CF0A44-5FB2-4D1C-B9A2-414BFF177DDE}" sibTransId="{3B89CD04-8023-4DF3-B01C-D6264C78200B}"/>
    <dgm:cxn modelId="{D4027A7C-8D66-4B8C-8EAD-3491D9512CE6}" type="presOf" srcId="{43E8F0BE-3C85-45CA-A2A3-15802A0FE098}" destId="{1BB16D8F-5E9F-4377-AD47-1C7C29E10052}" srcOrd="0" destOrd="0" presId="urn:microsoft.com/office/officeart/2005/8/layout/chevron2"/>
    <dgm:cxn modelId="{82D58D85-5813-4B90-8AAE-A0228543606A}" type="presOf" srcId="{74F5D2F6-FA2A-42AC-974B-7D865E9CF19C}" destId="{B4B9EF11-30FA-44E1-9718-60AFB8AF404E}" srcOrd="0" destOrd="0" presId="urn:microsoft.com/office/officeart/2005/8/layout/chevron2"/>
    <dgm:cxn modelId="{CFF19085-9091-4C60-BE08-0616690F9B04}" type="presOf" srcId="{B2C0FCE1-A1C2-4F48-988E-5454B6F0EA9E}" destId="{53EF397B-75EE-49A7-99D7-74B1B51FEEA5}" srcOrd="0" destOrd="0" presId="urn:microsoft.com/office/officeart/2005/8/layout/chevron2"/>
    <dgm:cxn modelId="{BD76A689-95DE-4623-AB47-5BC4B78AEF8A}" type="presOf" srcId="{4D279C3C-8B4A-4B6F-BAD9-E40FF7A7A7D1}" destId="{EF90DC08-3CFF-4450-A8DD-2777DC0128EB}" srcOrd="0" destOrd="0" presId="urn:microsoft.com/office/officeart/2005/8/layout/chevron2"/>
    <dgm:cxn modelId="{2CCDB59A-499B-4532-9439-B2053E1E4992}" srcId="{EE35E0AF-BB6C-49FF-89EA-9E078ACA3019}" destId="{4D279C3C-8B4A-4B6F-BAD9-E40FF7A7A7D1}" srcOrd="0" destOrd="0" parTransId="{678DCAB4-B053-44AA-82E0-A5499F96C3ED}" sibTransId="{C43CFEDA-F03F-482D-872C-8E1D1CE4C8BC}"/>
    <dgm:cxn modelId="{B91DAFD4-6F37-4BF5-9FC7-6FA05E6A1DD7}" srcId="{AF0CE523-18F0-4773-B1A5-BDBEF67201F6}" destId="{43E8F0BE-3C85-45CA-A2A3-15802A0FE098}" srcOrd="0" destOrd="0" parTransId="{2012FE60-5BD4-407A-8565-2904B2909273}" sibTransId="{C5928B9E-4F73-4A99-A550-B54B886160C2}"/>
    <dgm:cxn modelId="{4F7FE332-9770-4D28-BDD7-0197A76DACBF}" type="presParOf" srcId="{84A7C717-8438-48B1-963D-84AD85F60BBE}" destId="{20E98605-9492-4C48-81E0-E7072E91456B}" srcOrd="0" destOrd="0" presId="urn:microsoft.com/office/officeart/2005/8/layout/chevron2"/>
    <dgm:cxn modelId="{4EE9A327-E6A9-4E5C-9644-05B9347456A4}" type="presParOf" srcId="{20E98605-9492-4C48-81E0-E7072E91456B}" destId="{CD3D7A86-52BE-4927-95A5-9D89F484C2EA}" srcOrd="0" destOrd="0" presId="urn:microsoft.com/office/officeart/2005/8/layout/chevron2"/>
    <dgm:cxn modelId="{99D71BAB-35B7-4F60-99D6-911090A44789}" type="presParOf" srcId="{20E98605-9492-4C48-81E0-E7072E91456B}" destId="{1BB16D8F-5E9F-4377-AD47-1C7C29E10052}" srcOrd="1" destOrd="0" presId="urn:microsoft.com/office/officeart/2005/8/layout/chevron2"/>
    <dgm:cxn modelId="{E7207BD8-72D3-450F-BAB8-B746B880F98B}" type="presParOf" srcId="{84A7C717-8438-48B1-963D-84AD85F60BBE}" destId="{26EC71D5-7507-4155-996E-BCF728C317A7}" srcOrd="1" destOrd="0" presId="urn:microsoft.com/office/officeart/2005/8/layout/chevron2"/>
    <dgm:cxn modelId="{9F9EC6EB-16A5-4843-B5B8-088199784EEE}" type="presParOf" srcId="{84A7C717-8438-48B1-963D-84AD85F60BBE}" destId="{34FE9E96-FFF9-4068-88FA-9E91BBA1A7D7}" srcOrd="2" destOrd="0" presId="urn:microsoft.com/office/officeart/2005/8/layout/chevron2"/>
    <dgm:cxn modelId="{2C48D5DD-37FC-4A71-B914-D7C842C2DCAB}" type="presParOf" srcId="{34FE9E96-FFF9-4068-88FA-9E91BBA1A7D7}" destId="{B4B9EF11-30FA-44E1-9718-60AFB8AF404E}" srcOrd="0" destOrd="0" presId="urn:microsoft.com/office/officeart/2005/8/layout/chevron2"/>
    <dgm:cxn modelId="{B920A735-D149-46C3-8DB5-7CFCDED10963}" type="presParOf" srcId="{34FE9E96-FFF9-4068-88FA-9E91BBA1A7D7}" destId="{53EF397B-75EE-49A7-99D7-74B1B51FEEA5}" srcOrd="1" destOrd="0" presId="urn:microsoft.com/office/officeart/2005/8/layout/chevron2"/>
    <dgm:cxn modelId="{194DC9E2-EA6A-4E44-89D1-8B02C02DBB1A}" type="presParOf" srcId="{84A7C717-8438-48B1-963D-84AD85F60BBE}" destId="{49639B44-0B7F-4305-B661-DB5A677561CC}" srcOrd="3" destOrd="0" presId="urn:microsoft.com/office/officeart/2005/8/layout/chevron2"/>
    <dgm:cxn modelId="{42F1AD3C-A126-41F0-A28D-3413D1DD9828}" type="presParOf" srcId="{84A7C717-8438-48B1-963D-84AD85F60BBE}" destId="{A656515F-EFCF-46D5-91DB-FA43AC972BE0}" srcOrd="4" destOrd="0" presId="urn:microsoft.com/office/officeart/2005/8/layout/chevron2"/>
    <dgm:cxn modelId="{66BA0F8E-51D5-4AA5-9038-54311E7B1023}" type="presParOf" srcId="{A656515F-EFCF-46D5-91DB-FA43AC972BE0}" destId="{8F49581D-EDAB-4A03-9C13-869B5FE8C54E}" srcOrd="0" destOrd="0" presId="urn:microsoft.com/office/officeart/2005/8/layout/chevron2"/>
    <dgm:cxn modelId="{AFAE0BD7-70AA-4AFC-8967-8DD0526D0E1F}" type="presParOf" srcId="{A656515F-EFCF-46D5-91DB-FA43AC972BE0}" destId="{EF90DC08-3CFF-4450-A8DD-2777DC0128E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EA8448-B27D-40A9-8EE0-4F5C96B5CCF0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59D02F4-829D-431B-9E51-D9F18EF555A8}">
      <dgm:prSet phldrT="[Текст]"/>
      <dgm:spPr>
        <a:solidFill>
          <a:schemeClr val="tx2"/>
        </a:solidFill>
        <a:ln>
          <a:solidFill>
            <a:srgbClr val="0B0585"/>
          </a:solidFill>
        </a:ln>
      </dgm:spPr>
      <dgm:t>
        <a:bodyPr/>
        <a:lstStyle/>
        <a:p>
          <a:r>
            <a:rPr lang="ru-RU" dirty="0"/>
            <a:t>1</a:t>
          </a:r>
        </a:p>
      </dgm:t>
    </dgm:pt>
    <dgm:pt modelId="{5EE3A12B-8323-4F6D-96BB-A4228900102A}" type="parTrans" cxnId="{F4F6ABB8-4354-4D79-B7DB-FB11CC74B82E}">
      <dgm:prSet/>
      <dgm:spPr/>
      <dgm:t>
        <a:bodyPr/>
        <a:lstStyle/>
        <a:p>
          <a:endParaRPr lang="ru-RU"/>
        </a:p>
      </dgm:t>
    </dgm:pt>
    <dgm:pt modelId="{20E4FB9F-C7E0-417A-9258-3AC5BF64BE28}" type="sibTrans" cxnId="{F4F6ABB8-4354-4D79-B7DB-FB11CC74B82E}">
      <dgm:prSet/>
      <dgm:spPr/>
      <dgm:t>
        <a:bodyPr/>
        <a:lstStyle/>
        <a:p>
          <a:endParaRPr lang="ru-RU"/>
        </a:p>
      </dgm:t>
    </dgm:pt>
    <dgm:pt modelId="{2AC8CD60-E7CD-4AA1-85E6-9EF120D0BD3D}">
      <dgm:prSet phldrT="[Текст]" custT="1"/>
      <dgm:spPr>
        <a:ln>
          <a:solidFill>
            <a:srgbClr val="0B0585"/>
          </a:solidFill>
        </a:ln>
      </dgm:spPr>
      <dgm:t>
        <a:bodyPr/>
        <a:lstStyle/>
        <a:p>
          <a:r>
            <a:rPr lang="ru-RU" sz="1800" dirty="0">
              <a:solidFill>
                <a:srgbClr val="00206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Соответствие ФГОС СОО, ФОП СОО, ФГОС СПО по специальности/профессии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88EA45-31A9-4038-B243-F0D5C2D4EC90}" type="parTrans" cxnId="{F9D6D4D2-C1FB-47C8-AB5E-F9217AC326BD}">
      <dgm:prSet/>
      <dgm:spPr/>
      <dgm:t>
        <a:bodyPr/>
        <a:lstStyle/>
        <a:p>
          <a:endParaRPr lang="ru-RU"/>
        </a:p>
      </dgm:t>
    </dgm:pt>
    <dgm:pt modelId="{2A64F56F-ABF6-4CB7-9EFA-B8B103ED88FF}" type="sibTrans" cxnId="{F9D6D4D2-C1FB-47C8-AB5E-F9217AC326BD}">
      <dgm:prSet/>
      <dgm:spPr/>
      <dgm:t>
        <a:bodyPr/>
        <a:lstStyle/>
        <a:p>
          <a:endParaRPr lang="ru-RU"/>
        </a:p>
      </dgm:t>
    </dgm:pt>
    <dgm:pt modelId="{F102DEF8-8582-4832-99E2-A27341234502}">
      <dgm:prSet phldrT="[Текст]"/>
      <dgm:spPr>
        <a:solidFill>
          <a:schemeClr val="tx2"/>
        </a:solidFill>
        <a:ln>
          <a:solidFill>
            <a:srgbClr val="0B0585"/>
          </a:solidFill>
        </a:ln>
      </dgm:spPr>
      <dgm:t>
        <a:bodyPr/>
        <a:lstStyle/>
        <a:p>
          <a:r>
            <a:rPr lang="ru-RU" dirty="0"/>
            <a:t>2</a:t>
          </a:r>
        </a:p>
      </dgm:t>
    </dgm:pt>
    <dgm:pt modelId="{D32BF750-77ED-4278-9A0B-9FFCD79FCEE6}" type="parTrans" cxnId="{DAADD94E-612D-4A1F-BB77-91AA753F53F7}">
      <dgm:prSet/>
      <dgm:spPr/>
      <dgm:t>
        <a:bodyPr/>
        <a:lstStyle/>
        <a:p>
          <a:endParaRPr lang="ru-RU"/>
        </a:p>
      </dgm:t>
    </dgm:pt>
    <dgm:pt modelId="{080D5B17-AD71-47BC-BAF2-1C5FFBF11DE0}" type="sibTrans" cxnId="{DAADD94E-612D-4A1F-BB77-91AA753F53F7}">
      <dgm:prSet/>
      <dgm:spPr/>
      <dgm:t>
        <a:bodyPr/>
        <a:lstStyle/>
        <a:p>
          <a:endParaRPr lang="ru-RU"/>
        </a:p>
      </dgm:t>
    </dgm:pt>
    <dgm:pt modelId="{43BF74FF-FCB1-4501-AEE5-E537B3E67C8D}">
      <dgm:prSet phldrT="[Текст]" custT="1"/>
      <dgm:spPr>
        <a:ln>
          <a:solidFill>
            <a:srgbClr val="0B0585"/>
          </a:solidFill>
        </a:ln>
      </dgm:spPr>
      <dgm:t>
        <a:bodyPr/>
        <a:lstStyle/>
        <a:p>
          <a:r>
            <a:rPr lang="ru-RU" sz="1800" dirty="0">
              <a:solidFill>
                <a:srgbClr val="00206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Объем программы соответствует актуальному учебному плану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AB187F-85D0-4FC9-9561-30F726D32421}" type="parTrans" cxnId="{8B0D1E27-7D90-43EB-84CA-1ADDC0ABFBF9}">
      <dgm:prSet/>
      <dgm:spPr/>
      <dgm:t>
        <a:bodyPr/>
        <a:lstStyle/>
        <a:p>
          <a:endParaRPr lang="ru-RU"/>
        </a:p>
      </dgm:t>
    </dgm:pt>
    <dgm:pt modelId="{75245742-8DBA-4C03-8695-6EDDBD7D7AED}" type="sibTrans" cxnId="{8B0D1E27-7D90-43EB-84CA-1ADDC0ABFBF9}">
      <dgm:prSet/>
      <dgm:spPr/>
      <dgm:t>
        <a:bodyPr/>
        <a:lstStyle/>
        <a:p>
          <a:endParaRPr lang="ru-RU"/>
        </a:p>
      </dgm:t>
    </dgm:pt>
    <dgm:pt modelId="{7EBDC67E-D8BE-4716-AEFB-91D26D97A0D8}">
      <dgm:prSet phldrT="[Текст]"/>
      <dgm:spPr>
        <a:solidFill>
          <a:schemeClr val="tx2"/>
        </a:solidFill>
        <a:ln>
          <a:solidFill>
            <a:srgbClr val="0B0585"/>
          </a:solidFill>
        </a:ln>
      </dgm:spPr>
      <dgm:t>
        <a:bodyPr/>
        <a:lstStyle/>
        <a:p>
          <a:r>
            <a:rPr lang="ru-RU" dirty="0"/>
            <a:t>3</a:t>
          </a:r>
        </a:p>
      </dgm:t>
    </dgm:pt>
    <dgm:pt modelId="{E476AEB0-69B1-4E59-BE0B-9A46A0D38C30}" type="parTrans" cxnId="{D831BFAC-2A92-421A-8264-6A73678D06F8}">
      <dgm:prSet/>
      <dgm:spPr/>
      <dgm:t>
        <a:bodyPr/>
        <a:lstStyle/>
        <a:p>
          <a:endParaRPr lang="ru-RU"/>
        </a:p>
      </dgm:t>
    </dgm:pt>
    <dgm:pt modelId="{78A886EB-E384-40F1-8615-4B7310FC1CA5}" type="sibTrans" cxnId="{D831BFAC-2A92-421A-8264-6A73678D06F8}">
      <dgm:prSet/>
      <dgm:spPr/>
      <dgm:t>
        <a:bodyPr/>
        <a:lstStyle/>
        <a:p>
          <a:endParaRPr lang="ru-RU"/>
        </a:p>
      </dgm:t>
    </dgm:pt>
    <dgm:pt modelId="{B56AAD47-E7D1-47E7-B8FF-F2E5EB072F49}">
      <dgm:prSet phldrT="[Текст]" custT="1"/>
      <dgm:spPr>
        <a:ln>
          <a:solidFill>
            <a:srgbClr val="0B0585"/>
          </a:solidFill>
        </a:ln>
      </dgm:spPr>
      <dgm:t>
        <a:bodyPr/>
        <a:lstStyle/>
        <a:p>
          <a:r>
            <a:rPr lang="ru-RU" sz="1800" dirty="0">
              <a:solidFill>
                <a:srgbClr val="00206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Последовательность расположения и взаимосвязь всех элементов содержания учебного предмета в программе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680B3EF-F4FB-42E1-8CB2-DA49C58D7781}" type="parTrans" cxnId="{4A5B1BC8-1374-4F5F-A0DA-83DB4BBD5AE1}">
      <dgm:prSet/>
      <dgm:spPr/>
      <dgm:t>
        <a:bodyPr/>
        <a:lstStyle/>
        <a:p>
          <a:endParaRPr lang="ru-RU"/>
        </a:p>
      </dgm:t>
    </dgm:pt>
    <dgm:pt modelId="{AE980927-53A9-4F8A-8CEF-74A160A7D2C6}" type="sibTrans" cxnId="{4A5B1BC8-1374-4F5F-A0DA-83DB4BBD5AE1}">
      <dgm:prSet/>
      <dgm:spPr/>
      <dgm:t>
        <a:bodyPr/>
        <a:lstStyle/>
        <a:p>
          <a:endParaRPr lang="ru-RU"/>
        </a:p>
      </dgm:t>
    </dgm:pt>
    <dgm:pt modelId="{8DE6D3F3-D504-40EE-BADC-D1432D521EAF}">
      <dgm:prSet phldrT="[Текст]"/>
      <dgm:spPr>
        <a:solidFill>
          <a:schemeClr val="tx2"/>
        </a:solidFill>
        <a:ln>
          <a:solidFill>
            <a:srgbClr val="0B0585"/>
          </a:solidFill>
        </a:ln>
      </dgm:spPr>
      <dgm:t>
        <a:bodyPr/>
        <a:lstStyle/>
        <a:p>
          <a:r>
            <a:rPr lang="ru-RU" dirty="0"/>
            <a:t>4</a:t>
          </a:r>
        </a:p>
      </dgm:t>
    </dgm:pt>
    <dgm:pt modelId="{72E156E4-C57F-492F-8FDB-B086EE8453F8}" type="parTrans" cxnId="{3E1B1B97-0A73-4213-A737-9AD8247C8DA2}">
      <dgm:prSet/>
      <dgm:spPr/>
      <dgm:t>
        <a:bodyPr/>
        <a:lstStyle/>
        <a:p>
          <a:endParaRPr lang="ru-RU"/>
        </a:p>
      </dgm:t>
    </dgm:pt>
    <dgm:pt modelId="{B27ECE23-E886-45B0-8387-1641550FCB71}" type="sibTrans" cxnId="{3E1B1B97-0A73-4213-A737-9AD8247C8DA2}">
      <dgm:prSet/>
      <dgm:spPr/>
      <dgm:t>
        <a:bodyPr/>
        <a:lstStyle/>
        <a:p>
          <a:endParaRPr lang="ru-RU"/>
        </a:p>
      </dgm:t>
    </dgm:pt>
    <dgm:pt modelId="{6D888905-C8DA-4D87-ADB7-37E95F625933}">
      <dgm:prSet phldrT="[Текст]"/>
      <dgm:spPr>
        <a:solidFill>
          <a:schemeClr val="tx2"/>
        </a:solidFill>
        <a:ln>
          <a:solidFill>
            <a:srgbClr val="0B0585"/>
          </a:solidFill>
        </a:ln>
      </dgm:spPr>
      <dgm:t>
        <a:bodyPr/>
        <a:lstStyle/>
        <a:p>
          <a:r>
            <a:rPr lang="ru-RU" dirty="0"/>
            <a:t>5</a:t>
          </a:r>
        </a:p>
      </dgm:t>
    </dgm:pt>
    <dgm:pt modelId="{4FD02384-FD07-4899-B3C6-75BEEBACF3F0}" type="parTrans" cxnId="{627CC8E4-C25D-4243-A9DC-C38668689F0D}">
      <dgm:prSet/>
      <dgm:spPr/>
      <dgm:t>
        <a:bodyPr/>
        <a:lstStyle/>
        <a:p>
          <a:endParaRPr lang="ru-RU"/>
        </a:p>
      </dgm:t>
    </dgm:pt>
    <dgm:pt modelId="{64E3F3E5-89B1-4B5F-92D6-A4115FF6FD6D}" type="sibTrans" cxnId="{627CC8E4-C25D-4243-A9DC-C38668689F0D}">
      <dgm:prSet/>
      <dgm:spPr/>
      <dgm:t>
        <a:bodyPr/>
        <a:lstStyle/>
        <a:p>
          <a:endParaRPr lang="ru-RU"/>
        </a:p>
      </dgm:t>
    </dgm:pt>
    <dgm:pt modelId="{7556CD06-C2DF-44A7-9C61-7EF1D4717EB1}">
      <dgm:prSet custT="1"/>
      <dgm:spPr>
        <a:ln>
          <a:solidFill>
            <a:srgbClr val="0B0585"/>
          </a:solidFill>
        </a:ln>
      </dgm:spPr>
      <dgm:t>
        <a:bodyPr/>
        <a:lstStyle/>
        <a:p>
          <a:r>
            <a:rPr lang="ru-RU" sz="18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Профессионально-ориентированное содержание в тематическом плане</a:t>
          </a:r>
        </a:p>
      </dgm:t>
    </dgm:pt>
    <dgm:pt modelId="{834D2103-E942-4D38-AEF9-65C55B4177A9}" type="parTrans" cxnId="{40BEE1DA-ECE6-4BAF-8891-6C96ED6980C6}">
      <dgm:prSet/>
      <dgm:spPr/>
      <dgm:t>
        <a:bodyPr/>
        <a:lstStyle/>
        <a:p>
          <a:endParaRPr lang="ru-RU"/>
        </a:p>
      </dgm:t>
    </dgm:pt>
    <dgm:pt modelId="{F1FFF9EB-0861-4772-A260-D28142DC0319}" type="sibTrans" cxnId="{40BEE1DA-ECE6-4BAF-8891-6C96ED6980C6}">
      <dgm:prSet/>
      <dgm:spPr/>
      <dgm:t>
        <a:bodyPr/>
        <a:lstStyle/>
        <a:p>
          <a:endParaRPr lang="ru-RU"/>
        </a:p>
      </dgm:t>
    </dgm:pt>
    <dgm:pt modelId="{C8D4F1B6-3F9D-4311-A547-5E1FF0ABF8E4}">
      <dgm:prSet custT="1"/>
      <dgm:spPr>
        <a:ln>
          <a:solidFill>
            <a:srgbClr val="0B0585"/>
          </a:solidFill>
        </a:ln>
      </dgm:spPr>
      <dgm:t>
        <a:bodyPr/>
        <a:lstStyle/>
        <a:p>
          <a:r>
            <a:rPr lang="ru-RU" sz="18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Актуальное информационное обеспечение </a:t>
          </a:r>
          <a:r>
            <a:rPr lang="ru-RU" sz="18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ru-RU" sz="180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B550F6-A58F-4511-B58E-6F5A3EDB90B8}" type="parTrans" cxnId="{3A35D40A-EE7D-4B69-A006-8899E63FEE2C}">
      <dgm:prSet/>
      <dgm:spPr/>
      <dgm:t>
        <a:bodyPr/>
        <a:lstStyle/>
        <a:p>
          <a:endParaRPr lang="ru-RU"/>
        </a:p>
      </dgm:t>
    </dgm:pt>
    <dgm:pt modelId="{09AE9F64-FB61-4EDB-A4A7-4F26DB2F6084}" type="sibTrans" cxnId="{3A35D40A-EE7D-4B69-A006-8899E63FEE2C}">
      <dgm:prSet/>
      <dgm:spPr/>
      <dgm:t>
        <a:bodyPr/>
        <a:lstStyle/>
        <a:p>
          <a:endParaRPr lang="ru-RU"/>
        </a:p>
      </dgm:t>
    </dgm:pt>
    <dgm:pt modelId="{5808336C-C791-4F5D-B79F-22610BF4AA02}" type="pres">
      <dgm:prSet presAssocID="{32EA8448-B27D-40A9-8EE0-4F5C96B5CCF0}" presName="linearFlow" presStyleCnt="0">
        <dgm:presLayoutVars>
          <dgm:dir/>
          <dgm:animLvl val="lvl"/>
          <dgm:resizeHandles val="exact"/>
        </dgm:presLayoutVars>
      </dgm:prSet>
      <dgm:spPr/>
    </dgm:pt>
    <dgm:pt modelId="{D63CE278-2DD4-4B7C-8986-3A9C1D9CA582}" type="pres">
      <dgm:prSet presAssocID="{059D02F4-829D-431B-9E51-D9F18EF555A8}" presName="composite" presStyleCnt="0"/>
      <dgm:spPr/>
    </dgm:pt>
    <dgm:pt modelId="{6D247DDF-8ED4-41AC-893B-9B468B32203A}" type="pres">
      <dgm:prSet presAssocID="{059D02F4-829D-431B-9E51-D9F18EF555A8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0A36129A-9FCC-445C-A37B-4158ECBB0588}" type="pres">
      <dgm:prSet presAssocID="{059D02F4-829D-431B-9E51-D9F18EF555A8}" presName="descendantText" presStyleLbl="alignAcc1" presStyleIdx="0" presStyleCnt="5" custLinFactNeighborX="487" custLinFactNeighborY="-7097">
        <dgm:presLayoutVars>
          <dgm:bulletEnabled val="1"/>
        </dgm:presLayoutVars>
      </dgm:prSet>
      <dgm:spPr/>
    </dgm:pt>
    <dgm:pt modelId="{015C415D-62D8-4262-9352-21B7217FBBD4}" type="pres">
      <dgm:prSet presAssocID="{20E4FB9F-C7E0-417A-9258-3AC5BF64BE28}" presName="sp" presStyleCnt="0"/>
      <dgm:spPr/>
    </dgm:pt>
    <dgm:pt modelId="{42F24747-D23C-45AB-AE5E-2FCB81AE5B74}" type="pres">
      <dgm:prSet presAssocID="{F102DEF8-8582-4832-99E2-A27341234502}" presName="composite" presStyleCnt="0"/>
      <dgm:spPr/>
    </dgm:pt>
    <dgm:pt modelId="{5665963F-FA50-432D-8D8C-558F25AE1801}" type="pres">
      <dgm:prSet presAssocID="{F102DEF8-8582-4832-99E2-A27341234502}" presName="parentText" presStyleLbl="alignNode1" presStyleIdx="1" presStyleCnt="5" custLinFactNeighborY="-9213">
        <dgm:presLayoutVars>
          <dgm:chMax val="1"/>
          <dgm:bulletEnabled val="1"/>
        </dgm:presLayoutVars>
      </dgm:prSet>
      <dgm:spPr/>
    </dgm:pt>
    <dgm:pt modelId="{3A5BFA9B-BDE4-4C93-9716-B9CA4BC70A39}" type="pres">
      <dgm:prSet presAssocID="{F102DEF8-8582-4832-99E2-A27341234502}" presName="descendantText" presStyleLbl="alignAcc1" presStyleIdx="1" presStyleCnt="5" custLinFactNeighborX="-188" custLinFactNeighborY="-14173">
        <dgm:presLayoutVars>
          <dgm:bulletEnabled val="1"/>
        </dgm:presLayoutVars>
      </dgm:prSet>
      <dgm:spPr/>
    </dgm:pt>
    <dgm:pt modelId="{EFCEA1B2-A000-4B87-94C1-BEE28EDDD1C6}" type="pres">
      <dgm:prSet presAssocID="{080D5B17-AD71-47BC-BAF2-1C5FFBF11DE0}" presName="sp" presStyleCnt="0"/>
      <dgm:spPr/>
    </dgm:pt>
    <dgm:pt modelId="{6C943C98-36D5-42B9-84CC-F5ED8BC7D212}" type="pres">
      <dgm:prSet presAssocID="{7EBDC67E-D8BE-4716-AEFB-91D26D97A0D8}" presName="composite" presStyleCnt="0"/>
      <dgm:spPr/>
    </dgm:pt>
    <dgm:pt modelId="{A169E80E-6326-4937-BCF8-84CD993027FC}" type="pres">
      <dgm:prSet presAssocID="{7EBDC67E-D8BE-4716-AEFB-91D26D97A0D8}" presName="parentText" presStyleLbl="alignNode1" presStyleIdx="2" presStyleCnt="5" custLinFactNeighborX="0" custLinFactNeighborY="-27718">
        <dgm:presLayoutVars>
          <dgm:chMax val="1"/>
          <dgm:bulletEnabled val="1"/>
        </dgm:presLayoutVars>
      </dgm:prSet>
      <dgm:spPr/>
    </dgm:pt>
    <dgm:pt modelId="{F5EC94E5-0136-43AC-9DA1-16E4A29ED9EB}" type="pres">
      <dgm:prSet presAssocID="{7EBDC67E-D8BE-4716-AEFB-91D26D97A0D8}" presName="descendantText" presStyleLbl="alignAcc1" presStyleIdx="2" presStyleCnt="5" custScaleY="230659" custLinFactNeighborX="487" custLinFactNeighborY="-35162">
        <dgm:presLayoutVars>
          <dgm:bulletEnabled val="1"/>
        </dgm:presLayoutVars>
      </dgm:prSet>
      <dgm:spPr/>
    </dgm:pt>
    <dgm:pt modelId="{96710BAF-0B9F-479D-9B07-DD86F69D6C76}" type="pres">
      <dgm:prSet presAssocID="{78A886EB-E384-40F1-8615-4B7310FC1CA5}" presName="sp" presStyleCnt="0"/>
      <dgm:spPr/>
    </dgm:pt>
    <dgm:pt modelId="{75E60597-F848-46EC-B355-E0D1EE2DAD10}" type="pres">
      <dgm:prSet presAssocID="{8DE6D3F3-D504-40EE-BADC-D1432D521EAF}" presName="composite" presStyleCnt="0"/>
      <dgm:spPr/>
    </dgm:pt>
    <dgm:pt modelId="{8CDE007D-6965-4F9C-B3A2-F8556DA76EB7}" type="pres">
      <dgm:prSet presAssocID="{8DE6D3F3-D504-40EE-BADC-D1432D521EAF}" presName="parentText" presStyleLbl="alignNode1" presStyleIdx="3" presStyleCnt="5" custLinFactNeighborX="0" custLinFactNeighborY="-10621">
        <dgm:presLayoutVars>
          <dgm:chMax val="1"/>
          <dgm:bulletEnabled val="1"/>
        </dgm:presLayoutVars>
      </dgm:prSet>
      <dgm:spPr/>
    </dgm:pt>
    <dgm:pt modelId="{BAF73EA2-0255-4A3B-8E44-0D5ED706FC22}" type="pres">
      <dgm:prSet presAssocID="{8DE6D3F3-D504-40EE-BADC-D1432D521EAF}" presName="descendantText" presStyleLbl="alignAcc1" presStyleIdx="3" presStyleCnt="5" custScaleY="163295" custLinFactNeighborX="487" custLinFactNeighborY="845">
        <dgm:presLayoutVars>
          <dgm:bulletEnabled val="1"/>
        </dgm:presLayoutVars>
      </dgm:prSet>
      <dgm:spPr/>
    </dgm:pt>
    <dgm:pt modelId="{EC0819A0-C6B7-44D0-81D6-D581F9FE753E}" type="pres">
      <dgm:prSet presAssocID="{B27ECE23-E886-45B0-8387-1641550FCB71}" presName="sp" presStyleCnt="0"/>
      <dgm:spPr/>
    </dgm:pt>
    <dgm:pt modelId="{D6824EA5-BA0B-451A-86B5-DAD9598CF5E3}" type="pres">
      <dgm:prSet presAssocID="{6D888905-C8DA-4D87-ADB7-37E95F625933}" presName="composite" presStyleCnt="0"/>
      <dgm:spPr/>
    </dgm:pt>
    <dgm:pt modelId="{F57712BB-106D-4C3C-8F0F-5CFE8DD02135}" type="pres">
      <dgm:prSet presAssocID="{6D888905-C8DA-4D87-ADB7-37E95F625933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ED9E4707-9464-4C7F-98AC-F14DE7133FDC}" type="pres">
      <dgm:prSet presAssocID="{6D888905-C8DA-4D87-ADB7-37E95F625933}" presName="descendantText" presStyleLbl="alignAcc1" presStyleIdx="4" presStyleCnt="5" custScaleY="66035" custLinFactNeighborY="0">
        <dgm:presLayoutVars>
          <dgm:bulletEnabled val="1"/>
        </dgm:presLayoutVars>
      </dgm:prSet>
      <dgm:spPr/>
    </dgm:pt>
  </dgm:ptLst>
  <dgm:cxnLst>
    <dgm:cxn modelId="{BE84FB03-0D95-4572-B6E6-488F7FDBACAF}" type="presOf" srcId="{F102DEF8-8582-4832-99E2-A27341234502}" destId="{5665963F-FA50-432D-8D8C-558F25AE1801}" srcOrd="0" destOrd="0" presId="urn:microsoft.com/office/officeart/2005/8/layout/chevron2"/>
    <dgm:cxn modelId="{3A35D40A-EE7D-4B69-A006-8899E63FEE2C}" srcId="{6D888905-C8DA-4D87-ADB7-37E95F625933}" destId="{C8D4F1B6-3F9D-4311-A547-5E1FF0ABF8E4}" srcOrd="0" destOrd="0" parTransId="{B9B550F6-A58F-4511-B58E-6F5A3EDB90B8}" sibTransId="{09AE9F64-FB61-4EDB-A4A7-4F26DB2F6084}"/>
    <dgm:cxn modelId="{62E31E1C-7331-43B0-8ED4-C03A4294D63C}" type="presOf" srcId="{059D02F4-829D-431B-9E51-D9F18EF555A8}" destId="{6D247DDF-8ED4-41AC-893B-9B468B32203A}" srcOrd="0" destOrd="0" presId="urn:microsoft.com/office/officeart/2005/8/layout/chevron2"/>
    <dgm:cxn modelId="{8B0D1E27-7D90-43EB-84CA-1ADDC0ABFBF9}" srcId="{F102DEF8-8582-4832-99E2-A27341234502}" destId="{43BF74FF-FCB1-4501-AEE5-E537B3E67C8D}" srcOrd="0" destOrd="0" parTransId="{12AB187F-85D0-4FC9-9561-30F726D32421}" sibTransId="{75245742-8DBA-4C03-8695-6EDDBD7D7AED}"/>
    <dgm:cxn modelId="{CF1D165C-FC9D-4A1D-B721-BB934A7E0464}" type="presOf" srcId="{6D888905-C8DA-4D87-ADB7-37E95F625933}" destId="{F57712BB-106D-4C3C-8F0F-5CFE8DD02135}" srcOrd="0" destOrd="0" presId="urn:microsoft.com/office/officeart/2005/8/layout/chevron2"/>
    <dgm:cxn modelId="{E2F71F44-B296-4C88-9081-863166DFDFED}" type="presOf" srcId="{2AC8CD60-E7CD-4AA1-85E6-9EF120D0BD3D}" destId="{0A36129A-9FCC-445C-A37B-4158ECBB0588}" srcOrd="0" destOrd="0" presId="urn:microsoft.com/office/officeart/2005/8/layout/chevron2"/>
    <dgm:cxn modelId="{58D85C48-435B-4476-B2C5-169585BDC586}" type="presOf" srcId="{43BF74FF-FCB1-4501-AEE5-E537B3E67C8D}" destId="{3A5BFA9B-BDE4-4C93-9716-B9CA4BC70A39}" srcOrd="0" destOrd="0" presId="urn:microsoft.com/office/officeart/2005/8/layout/chevron2"/>
    <dgm:cxn modelId="{AE9BC868-EEDC-492E-AD43-07902741B3E0}" type="presOf" srcId="{32EA8448-B27D-40A9-8EE0-4F5C96B5CCF0}" destId="{5808336C-C791-4F5D-B79F-22610BF4AA02}" srcOrd="0" destOrd="0" presId="urn:microsoft.com/office/officeart/2005/8/layout/chevron2"/>
    <dgm:cxn modelId="{DAADD94E-612D-4A1F-BB77-91AA753F53F7}" srcId="{32EA8448-B27D-40A9-8EE0-4F5C96B5CCF0}" destId="{F102DEF8-8582-4832-99E2-A27341234502}" srcOrd="1" destOrd="0" parTransId="{D32BF750-77ED-4278-9A0B-9FFCD79FCEE6}" sibTransId="{080D5B17-AD71-47BC-BAF2-1C5FFBF11DE0}"/>
    <dgm:cxn modelId="{3E1B1B97-0A73-4213-A737-9AD8247C8DA2}" srcId="{32EA8448-B27D-40A9-8EE0-4F5C96B5CCF0}" destId="{8DE6D3F3-D504-40EE-BADC-D1432D521EAF}" srcOrd="3" destOrd="0" parTransId="{72E156E4-C57F-492F-8FDB-B086EE8453F8}" sibTransId="{B27ECE23-E886-45B0-8387-1641550FCB71}"/>
    <dgm:cxn modelId="{CCAA369C-B752-4A03-9A57-0C64987550C4}" type="presOf" srcId="{8DE6D3F3-D504-40EE-BADC-D1432D521EAF}" destId="{8CDE007D-6965-4F9C-B3A2-F8556DA76EB7}" srcOrd="0" destOrd="0" presId="urn:microsoft.com/office/officeart/2005/8/layout/chevron2"/>
    <dgm:cxn modelId="{D831BFAC-2A92-421A-8264-6A73678D06F8}" srcId="{32EA8448-B27D-40A9-8EE0-4F5C96B5CCF0}" destId="{7EBDC67E-D8BE-4716-AEFB-91D26D97A0D8}" srcOrd="2" destOrd="0" parTransId="{E476AEB0-69B1-4E59-BE0B-9A46A0D38C30}" sibTransId="{78A886EB-E384-40F1-8615-4B7310FC1CA5}"/>
    <dgm:cxn modelId="{C145A7B0-0044-4B92-A158-8517B3BB725F}" type="presOf" srcId="{C8D4F1B6-3F9D-4311-A547-5E1FF0ABF8E4}" destId="{ED9E4707-9464-4C7F-98AC-F14DE7133FDC}" srcOrd="0" destOrd="0" presId="urn:microsoft.com/office/officeart/2005/8/layout/chevron2"/>
    <dgm:cxn modelId="{9B7E01B4-67AA-43C2-B844-0B5766CF3D10}" type="presOf" srcId="{B56AAD47-E7D1-47E7-B8FF-F2E5EB072F49}" destId="{F5EC94E5-0136-43AC-9DA1-16E4A29ED9EB}" srcOrd="0" destOrd="0" presId="urn:microsoft.com/office/officeart/2005/8/layout/chevron2"/>
    <dgm:cxn modelId="{F4F6ABB8-4354-4D79-B7DB-FB11CC74B82E}" srcId="{32EA8448-B27D-40A9-8EE0-4F5C96B5CCF0}" destId="{059D02F4-829D-431B-9E51-D9F18EF555A8}" srcOrd="0" destOrd="0" parTransId="{5EE3A12B-8323-4F6D-96BB-A4228900102A}" sibTransId="{20E4FB9F-C7E0-417A-9258-3AC5BF64BE28}"/>
    <dgm:cxn modelId="{941B44B9-8979-4DAE-837A-12F0B468E80E}" type="presOf" srcId="{7EBDC67E-D8BE-4716-AEFB-91D26D97A0D8}" destId="{A169E80E-6326-4937-BCF8-84CD993027FC}" srcOrd="0" destOrd="0" presId="urn:microsoft.com/office/officeart/2005/8/layout/chevron2"/>
    <dgm:cxn modelId="{4A5B1BC8-1374-4F5F-A0DA-83DB4BBD5AE1}" srcId="{7EBDC67E-D8BE-4716-AEFB-91D26D97A0D8}" destId="{B56AAD47-E7D1-47E7-B8FF-F2E5EB072F49}" srcOrd="0" destOrd="0" parTransId="{1680B3EF-F4FB-42E1-8CB2-DA49C58D7781}" sibTransId="{AE980927-53A9-4F8A-8CEF-74A160A7D2C6}"/>
    <dgm:cxn modelId="{F9D6D4D2-C1FB-47C8-AB5E-F9217AC326BD}" srcId="{059D02F4-829D-431B-9E51-D9F18EF555A8}" destId="{2AC8CD60-E7CD-4AA1-85E6-9EF120D0BD3D}" srcOrd="0" destOrd="0" parTransId="{FB88EA45-31A9-4038-B243-F0D5C2D4EC90}" sibTransId="{2A64F56F-ABF6-4CB7-9EFA-B8B103ED88FF}"/>
    <dgm:cxn modelId="{9DAD81D6-BD59-4F06-9C31-BFD4B74EAC86}" type="presOf" srcId="{7556CD06-C2DF-44A7-9C61-7EF1D4717EB1}" destId="{BAF73EA2-0255-4A3B-8E44-0D5ED706FC22}" srcOrd="0" destOrd="0" presId="urn:microsoft.com/office/officeart/2005/8/layout/chevron2"/>
    <dgm:cxn modelId="{40BEE1DA-ECE6-4BAF-8891-6C96ED6980C6}" srcId="{8DE6D3F3-D504-40EE-BADC-D1432D521EAF}" destId="{7556CD06-C2DF-44A7-9C61-7EF1D4717EB1}" srcOrd="0" destOrd="0" parTransId="{834D2103-E942-4D38-AEF9-65C55B4177A9}" sibTransId="{F1FFF9EB-0861-4772-A260-D28142DC0319}"/>
    <dgm:cxn modelId="{627CC8E4-C25D-4243-A9DC-C38668689F0D}" srcId="{32EA8448-B27D-40A9-8EE0-4F5C96B5CCF0}" destId="{6D888905-C8DA-4D87-ADB7-37E95F625933}" srcOrd="4" destOrd="0" parTransId="{4FD02384-FD07-4899-B3C6-75BEEBACF3F0}" sibTransId="{64E3F3E5-89B1-4B5F-92D6-A4115FF6FD6D}"/>
    <dgm:cxn modelId="{F590E9FC-6D10-45F0-8752-B2148E581544}" type="presParOf" srcId="{5808336C-C791-4F5D-B79F-22610BF4AA02}" destId="{D63CE278-2DD4-4B7C-8986-3A9C1D9CA582}" srcOrd="0" destOrd="0" presId="urn:microsoft.com/office/officeart/2005/8/layout/chevron2"/>
    <dgm:cxn modelId="{DF540E50-18D8-44B8-BAF3-4520CB479255}" type="presParOf" srcId="{D63CE278-2DD4-4B7C-8986-3A9C1D9CA582}" destId="{6D247DDF-8ED4-41AC-893B-9B468B32203A}" srcOrd="0" destOrd="0" presId="urn:microsoft.com/office/officeart/2005/8/layout/chevron2"/>
    <dgm:cxn modelId="{36986381-9847-48B6-B893-C1D2B6D5F0C7}" type="presParOf" srcId="{D63CE278-2DD4-4B7C-8986-3A9C1D9CA582}" destId="{0A36129A-9FCC-445C-A37B-4158ECBB0588}" srcOrd="1" destOrd="0" presId="urn:microsoft.com/office/officeart/2005/8/layout/chevron2"/>
    <dgm:cxn modelId="{605C0BB7-40ED-43FE-B998-786820759540}" type="presParOf" srcId="{5808336C-C791-4F5D-B79F-22610BF4AA02}" destId="{015C415D-62D8-4262-9352-21B7217FBBD4}" srcOrd="1" destOrd="0" presId="urn:microsoft.com/office/officeart/2005/8/layout/chevron2"/>
    <dgm:cxn modelId="{18D3E49C-FD79-450E-A84D-D956C50EB632}" type="presParOf" srcId="{5808336C-C791-4F5D-B79F-22610BF4AA02}" destId="{42F24747-D23C-45AB-AE5E-2FCB81AE5B74}" srcOrd="2" destOrd="0" presId="urn:microsoft.com/office/officeart/2005/8/layout/chevron2"/>
    <dgm:cxn modelId="{CA476CE7-DE4E-46A1-9B2C-5E8D58278026}" type="presParOf" srcId="{42F24747-D23C-45AB-AE5E-2FCB81AE5B74}" destId="{5665963F-FA50-432D-8D8C-558F25AE1801}" srcOrd="0" destOrd="0" presId="urn:microsoft.com/office/officeart/2005/8/layout/chevron2"/>
    <dgm:cxn modelId="{AC1D6051-2556-41D7-8C5B-5C85E0BA374B}" type="presParOf" srcId="{42F24747-D23C-45AB-AE5E-2FCB81AE5B74}" destId="{3A5BFA9B-BDE4-4C93-9716-B9CA4BC70A39}" srcOrd="1" destOrd="0" presId="urn:microsoft.com/office/officeart/2005/8/layout/chevron2"/>
    <dgm:cxn modelId="{4524789A-FEA0-461F-8807-E166EE87A790}" type="presParOf" srcId="{5808336C-C791-4F5D-B79F-22610BF4AA02}" destId="{EFCEA1B2-A000-4B87-94C1-BEE28EDDD1C6}" srcOrd="3" destOrd="0" presId="urn:microsoft.com/office/officeart/2005/8/layout/chevron2"/>
    <dgm:cxn modelId="{81C0A49D-0281-4E60-A789-19A771ED2D84}" type="presParOf" srcId="{5808336C-C791-4F5D-B79F-22610BF4AA02}" destId="{6C943C98-36D5-42B9-84CC-F5ED8BC7D212}" srcOrd="4" destOrd="0" presId="urn:microsoft.com/office/officeart/2005/8/layout/chevron2"/>
    <dgm:cxn modelId="{668CCED1-E206-47F6-B98A-FDB872FB271B}" type="presParOf" srcId="{6C943C98-36D5-42B9-84CC-F5ED8BC7D212}" destId="{A169E80E-6326-4937-BCF8-84CD993027FC}" srcOrd="0" destOrd="0" presId="urn:microsoft.com/office/officeart/2005/8/layout/chevron2"/>
    <dgm:cxn modelId="{F6F0C034-F4ED-41DD-B916-0B43519A4EC7}" type="presParOf" srcId="{6C943C98-36D5-42B9-84CC-F5ED8BC7D212}" destId="{F5EC94E5-0136-43AC-9DA1-16E4A29ED9EB}" srcOrd="1" destOrd="0" presId="urn:microsoft.com/office/officeart/2005/8/layout/chevron2"/>
    <dgm:cxn modelId="{1AEC5219-9F79-4A73-BE2B-C6826E9AC4C3}" type="presParOf" srcId="{5808336C-C791-4F5D-B79F-22610BF4AA02}" destId="{96710BAF-0B9F-479D-9B07-DD86F69D6C76}" srcOrd="5" destOrd="0" presId="urn:microsoft.com/office/officeart/2005/8/layout/chevron2"/>
    <dgm:cxn modelId="{6AEBAF99-E9A0-427E-8D49-A4C58CF855EC}" type="presParOf" srcId="{5808336C-C791-4F5D-B79F-22610BF4AA02}" destId="{75E60597-F848-46EC-B355-E0D1EE2DAD10}" srcOrd="6" destOrd="0" presId="urn:microsoft.com/office/officeart/2005/8/layout/chevron2"/>
    <dgm:cxn modelId="{12B7CC4B-FC41-47B4-9C68-703EBB1DE5F7}" type="presParOf" srcId="{75E60597-F848-46EC-B355-E0D1EE2DAD10}" destId="{8CDE007D-6965-4F9C-B3A2-F8556DA76EB7}" srcOrd="0" destOrd="0" presId="urn:microsoft.com/office/officeart/2005/8/layout/chevron2"/>
    <dgm:cxn modelId="{AB307F5E-8E23-4812-B667-398FFF743C4F}" type="presParOf" srcId="{75E60597-F848-46EC-B355-E0D1EE2DAD10}" destId="{BAF73EA2-0255-4A3B-8E44-0D5ED706FC22}" srcOrd="1" destOrd="0" presId="urn:microsoft.com/office/officeart/2005/8/layout/chevron2"/>
    <dgm:cxn modelId="{F4EFD544-0D15-48DA-A636-A318CD48EEA8}" type="presParOf" srcId="{5808336C-C791-4F5D-B79F-22610BF4AA02}" destId="{EC0819A0-C6B7-44D0-81D6-D581F9FE753E}" srcOrd="7" destOrd="0" presId="urn:microsoft.com/office/officeart/2005/8/layout/chevron2"/>
    <dgm:cxn modelId="{25BDB2F3-C7F4-4CA5-A7AB-293D194DE567}" type="presParOf" srcId="{5808336C-C791-4F5D-B79F-22610BF4AA02}" destId="{D6824EA5-BA0B-451A-86B5-DAD9598CF5E3}" srcOrd="8" destOrd="0" presId="urn:microsoft.com/office/officeart/2005/8/layout/chevron2"/>
    <dgm:cxn modelId="{63DF111F-6F05-4B8A-A983-7D0D5C9206FF}" type="presParOf" srcId="{D6824EA5-BA0B-451A-86B5-DAD9598CF5E3}" destId="{F57712BB-106D-4C3C-8F0F-5CFE8DD02135}" srcOrd="0" destOrd="0" presId="urn:microsoft.com/office/officeart/2005/8/layout/chevron2"/>
    <dgm:cxn modelId="{E6A83ABE-5057-4633-967B-D145953B811A}" type="presParOf" srcId="{D6824EA5-BA0B-451A-86B5-DAD9598CF5E3}" destId="{ED9E4707-9464-4C7F-98AC-F14DE7133FD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A64384-363E-4734-9750-61D65BDF3011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A090D4-4691-431A-B610-8628AA8B6345}">
      <dgm:prSet phldrT="[Текст]" custT="1"/>
      <dgm:spPr>
        <a:solidFill>
          <a:schemeClr val="bg1"/>
        </a:solidFill>
        <a:ln>
          <a:solidFill>
            <a:srgbClr val="0B0585"/>
          </a:solidFill>
        </a:ln>
      </dgm:spPr>
      <dgm:t>
        <a:bodyPr/>
        <a:lstStyle/>
        <a:p>
          <a:r>
            <a:rPr lang="ru-RU" sz="18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Структура рабочей программы включает следующие элементы:</a:t>
          </a:r>
          <a:endParaRPr lang="ru-RU" sz="1800" b="1" dirty="0">
            <a:solidFill>
              <a:schemeClr val="tx2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D672F6-81A3-42A3-9199-C9AE7288A7E7}" type="parTrans" cxnId="{CBA8BF9A-DB97-4591-AFC2-CF85B1B01760}">
      <dgm:prSet/>
      <dgm:spPr/>
      <dgm:t>
        <a:bodyPr/>
        <a:lstStyle/>
        <a:p>
          <a:endParaRPr lang="ru-RU"/>
        </a:p>
      </dgm:t>
    </dgm:pt>
    <dgm:pt modelId="{AB615DBE-AEB7-439F-A680-0D4C96DD2850}" type="sibTrans" cxnId="{CBA8BF9A-DB97-4591-AFC2-CF85B1B01760}">
      <dgm:prSet/>
      <dgm:spPr/>
      <dgm:t>
        <a:bodyPr/>
        <a:lstStyle/>
        <a:p>
          <a:endParaRPr lang="ru-RU"/>
        </a:p>
      </dgm:t>
    </dgm:pt>
    <dgm:pt modelId="{20694008-7E2E-4E4B-BBD8-03531CA8905D}">
      <dgm:prSet phldrT="[Текст]" custT="1"/>
      <dgm:spPr>
        <a:ln>
          <a:solidFill>
            <a:srgbClr val="0B0585"/>
          </a:solidFill>
        </a:ln>
      </dgm:spPr>
      <dgm:t>
        <a:bodyPr/>
        <a:lstStyle/>
        <a:p>
          <a:r>
            <a:rPr lang="ru-RU" sz="16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титульный лист</a:t>
          </a:r>
          <a:endParaRPr lang="ru-RU" sz="1600" dirty="0">
            <a:solidFill>
              <a:schemeClr val="bg2">
                <a:lumMod val="1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4D706F8-DF25-4FDD-B6C6-C68DE82160EE}" type="parTrans" cxnId="{B06EAF4C-DE8C-4E2D-8950-907226E052C9}">
      <dgm:prSet/>
      <dgm:spPr>
        <a:ln>
          <a:solidFill>
            <a:srgbClr val="0B0585"/>
          </a:solidFill>
        </a:ln>
      </dgm:spPr>
      <dgm:t>
        <a:bodyPr/>
        <a:lstStyle/>
        <a:p>
          <a:endParaRPr lang="ru-RU"/>
        </a:p>
      </dgm:t>
    </dgm:pt>
    <dgm:pt modelId="{EE6F2F9E-0210-4B49-BDCA-BA5E3B22A4E3}" type="sibTrans" cxnId="{B06EAF4C-DE8C-4E2D-8950-907226E052C9}">
      <dgm:prSet/>
      <dgm:spPr/>
      <dgm:t>
        <a:bodyPr/>
        <a:lstStyle/>
        <a:p>
          <a:endParaRPr lang="ru-RU"/>
        </a:p>
      </dgm:t>
    </dgm:pt>
    <dgm:pt modelId="{378FE5CC-9F0F-4F75-8BAA-0698E3F7CD4B}">
      <dgm:prSet phldrT="[Текст]" custT="1"/>
      <dgm:spPr>
        <a:ln>
          <a:solidFill>
            <a:srgbClr val="0B0585"/>
          </a:solidFill>
        </a:ln>
      </dgm:spPr>
      <dgm:t>
        <a:bodyPr/>
        <a:lstStyle/>
        <a:p>
          <a:r>
            <a:rPr lang="ru-RU" sz="16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содержание</a:t>
          </a:r>
          <a:endParaRPr lang="ru-RU" sz="1600" dirty="0">
            <a:solidFill>
              <a:schemeClr val="bg2">
                <a:lumMod val="1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79F584-B221-4F4A-B98F-759D8F4B037A}" type="parTrans" cxnId="{030C4468-D9F6-40E8-9D30-7763998C1731}">
      <dgm:prSet/>
      <dgm:spPr>
        <a:ln>
          <a:solidFill>
            <a:srgbClr val="0B0585"/>
          </a:solidFill>
        </a:ln>
      </dgm:spPr>
      <dgm:t>
        <a:bodyPr/>
        <a:lstStyle/>
        <a:p>
          <a:endParaRPr lang="ru-RU"/>
        </a:p>
      </dgm:t>
    </dgm:pt>
    <dgm:pt modelId="{35648BE5-58CC-4E3A-B6CC-813AF67BCFFC}" type="sibTrans" cxnId="{030C4468-D9F6-40E8-9D30-7763998C1731}">
      <dgm:prSet/>
      <dgm:spPr/>
      <dgm:t>
        <a:bodyPr/>
        <a:lstStyle/>
        <a:p>
          <a:endParaRPr lang="ru-RU"/>
        </a:p>
      </dgm:t>
    </dgm:pt>
    <dgm:pt modelId="{A40E7BFF-690E-4929-BE1D-1596DB840FDF}">
      <dgm:prSet phldrT="[Текст]" custT="1"/>
      <dgm:spPr>
        <a:ln>
          <a:solidFill>
            <a:srgbClr val="0B0585"/>
          </a:solidFill>
        </a:ln>
      </dgm:spPr>
      <dgm:t>
        <a:bodyPr/>
        <a:lstStyle/>
        <a:p>
          <a:r>
            <a:rPr lang="ru-RU" sz="16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список используемой литературы</a:t>
          </a:r>
          <a:endParaRPr lang="ru-RU" sz="1600" dirty="0">
            <a:solidFill>
              <a:schemeClr val="bg2">
                <a:lumMod val="1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890A70-D79B-47D8-93DF-7D56993F0EE3}" type="parTrans" cxnId="{D295431B-D9BA-4097-A130-CBD648412479}">
      <dgm:prSet/>
      <dgm:spPr>
        <a:ln>
          <a:solidFill>
            <a:srgbClr val="0B0585"/>
          </a:solidFill>
        </a:ln>
      </dgm:spPr>
      <dgm:t>
        <a:bodyPr/>
        <a:lstStyle/>
        <a:p>
          <a:endParaRPr lang="ru-RU"/>
        </a:p>
      </dgm:t>
    </dgm:pt>
    <dgm:pt modelId="{3C8A8BAA-C814-4B09-86EF-BC0BBF69AF2A}" type="sibTrans" cxnId="{D295431B-D9BA-4097-A130-CBD648412479}">
      <dgm:prSet/>
      <dgm:spPr/>
      <dgm:t>
        <a:bodyPr/>
        <a:lstStyle/>
        <a:p>
          <a:endParaRPr lang="ru-RU"/>
        </a:p>
      </dgm:t>
    </dgm:pt>
    <dgm:pt modelId="{C2C9FBDA-BAE0-4B21-BF8A-6367B85A9447}">
      <dgm:prSet phldrT="[Текст]" custT="1"/>
      <dgm:spPr>
        <a:ln>
          <a:solidFill>
            <a:srgbClr val="0B0585"/>
          </a:solidFill>
        </a:ln>
      </dgm:spPr>
      <dgm:t>
        <a:bodyPr/>
        <a:lstStyle/>
        <a:p>
          <a:r>
            <a:rPr lang="ru-RU" sz="16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общая характеристика рабочей программы учебного предмета Иностранный язык: (место в ОП, цели, планируемые результаты)</a:t>
          </a:r>
          <a:endParaRPr lang="ru-RU" sz="1600" dirty="0">
            <a:solidFill>
              <a:schemeClr val="bg2">
                <a:lumMod val="1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0DEE0B-E3DF-49D9-BFFE-1B4C72482395}" type="parTrans" cxnId="{45DF9421-0F57-4D4F-BD7F-985A0664F6D6}">
      <dgm:prSet/>
      <dgm:spPr>
        <a:ln>
          <a:solidFill>
            <a:srgbClr val="0B0585"/>
          </a:solidFill>
        </a:ln>
      </dgm:spPr>
      <dgm:t>
        <a:bodyPr/>
        <a:lstStyle/>
        <a:p>
          <a:endParaRPr lang="ru-RU"/>
        </a:p>
      </dgm:t>
    </dgm:pt>
    <dgm:pt modelId="{F9B8F80D-118A-4456-BCE7-C77DD1C7B1FC}" type="sibTrans" cxnId="{45DF9421-0F57-4D4F-BD7F-985A0664F6D6}">
      <dgm:prSet/>
      <dgm:spPr/>
      <dgm:t>
        <a:bodyPr/>
        <a:lstStyle/>
        <a:p>
          <a:endParaRPr lang="ru-RU"/>
        </a:p>
      </dgm:t>
    </dgm:pt>
    <dgm:pt modelId="{1B60E5CC-3797-40FC-AA30-3D1A3FCC946B}">
      <dgm:prSet phldrT="[Текст]" custT="1"/>
      <dgm:spPr>
        <a:ln>
          <a:solidFill>
            <a:srgbClr val="0B0585"/>
          </a:solidFill>
        </a:ln>
      </dgm:spPr>
      <dgm:t>
        <a:bodyPr/>
        <a:lstStyle/>
        <a:p>
          <a:r>
            <a:rPr lang="ru-RU" sz="16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условия реализации программы, информационное обеспечение</a:t>
          </a:r>
          <a:endParaRPr lang="ru-RU" sz="1600" dirty="0">
            <a:solidFill>
              <a:schemeClr val="bg2">
                <a:lumMod val="1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3CB295E-04B9-4101-B604-2B5A4308FB5D}" type="parTrans" cxnId="{2B16AF3F-7D42-40D4-9A96-510A80B50822}">
      <dgm:prSet/>
      <dgm:spPr>
        <a:ln>
          <a:solidFill>
            <a:srgbClr val="0B0585"/>
          </a:solidFill>
        </a:ln>
      </dgm:spPr>
      <dgm:t>
        <a:bodyPr/>
        <a:lstStyle/>
        <a:p>
          <a:endParaRPr lang="ru-RU"/>
        </a:p>
      </dgm:t>
    </dgm:pt>
    <dgm:pt modelId="{DD75D979-5B5A-424D-9239-6307C4D671F1}" type="sibTrans" cxnId="{2B16AF3F-7D42-40D4-9A96-510A80B50822}">
      <dgm:prSet/>
      <dgm:spPr/>
      <dgm:t>
        <a:bodyPr/>
        <a:lstStyle/>
        <a:p>
          <a:endParaRPr lang="ru-RU"/>
        </a:p>
      </dgm:t>
    </dgm:pt>
    <dgm:pt modelId="{717EE77A-5A22-4757-B2A7-0F40A2BECF84}">
      <dgm:prSet phldrT="[Текст]" custT="1"/>
      <dgm:spPr>
        <a:ln>
          <a:solidFill>
            <a:srgbClr val="0B0585"/>
          </a:solidFill>
        </a:ln>
      </dgm:spPr>
      <dgm:t>
        <a:bodyPr/>
        <a:lstStyle/>
        <a:p>
          <a:r>
            <a:rPr lang="ru-RU" sz="16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структура и содержание учебного предмета, объем и виды работы, тематический план</a:t>
          </a:r>
          <a:endParaRPr lang="ru-RU" sz="1600" dirty="0">
            <a:solidFill>
              <a:schemeClr val="bg2">
                <a:lumMod val="1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EE7C313-8531-41B3-8011-C86ADE8BA440}" type="parTrans" cxnId="{CF5CA7E5-8F29-4279-AD4C-2C1E20B6E73C}">
      <dgm:prSet/>
      <dgm:spPr>
        <a:ln>
          <a:solidFill>
            <a:srgbClr val="0B0585"/>
          </a:solidFill>
        </a:ln>
      </dgm:spPr>
      <dgm:t>
        <a:bodyPr/>
        <a:lstStyle/>
        <a:p>
          <a:endParaRPr lang="ru-RU"/>
        </a:p>
      </dgm:t>
    </dgm:pt>
    <dgm:pt modelId="{69EE9831-1DD6-46C4-8C64-DDF8A6C260B9}" type="sibTrans" cxnId="{CF5CA7E5-8F29-4279-AD4C-2C1E20B6E73C}">
      <dgm:prSet/>
      <dgm:spPr/>
      <dgm:t>
        <a:bodyPr/>
        <a:lstStyle/>
        <a:p>
          <a:endParaRPr lang="ru-RU"/>
        </a:p>
      </dgm:t>
    </dgm:pt>
    <dgm:pt modelId="{5529A85B-D719-4674-BFA1-1BA9415F26FF}" type="pres">
      <dgm:prSet presAssocID="{87A64384-363E-4734-9750-61D65BDF301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80D35B6-DAC3-4752-AAC4-70ACA73D2F07}" type="pres">
      <dgm:prSet presAssocID="{93A090D4-4691-431A-B610-8628AA8B6345}" presName="root" presStyleCnt="0"/>
      <dgm:spPr/>
    </dgm:pt>
    <dgm:pt modelId="{966DAAF7-DE4B-461D-8E96-8049B24C0218}" type="pres">
      <dgm:prSet presAssocID="{93A090D4-4691-431A-B610-8628AA8B6345}" presName="rootComposite" presStyleCnt="0"/>
      <dgm:spPr/>
    </dgm:pt>
    <dgm:pt modelId="{7B002BED-1381-4D55-A4E9-B2BBDFE5D82A}" type="pres">
      <dgm:prSet presAssocID="{93A090D4-4691-431A-B610-8628AA8B6345}" presName="rootText" presStyleLbl="node1" presStyleIdx="0" presStyleCnt="1" custScaleX="631885" custScaleY="154514" custLinFactNeighborX="-73805" custLinFactNeighborY="-436"/>
      <dgm:spPr/>
    </dgm:pt>
    <dgm:pt modelId="{E7316F27-6ECA-4CED-8D7B-BAC41CB1594A}" type="pres">
      <dgm:prSet presAssocID="{93A090D4-4691-431A-B610-8628AA8B6345}" presName="rootConnector" presStyleLbl="node1" presStyleIdx="0" presStyleCnt="1"/>
      <dgm:spPr/>
    </dgm:pt>
    <dgm:pt modelId="{933FF0D1-1B54-482B-96A2-03F2D886F621}" type="pres">
      <dgm:prSet presAssocID="{93A090D4-4691-431A-B610-8628AA8B6345}" presName="childShape" presStyleCnt="0"/>
      <dgm:spPr/>
    </dgm:pt>
    <dgm:pt modelId="{6EF913C9-10A7-4BB1-B632-A7D9E6C3D619}" type="pres">
      <dgm:prSet presAssocID="{94D706F8-DF25-4FDD-B6C6-C68DE82160EE}" presName="Name13" presStyleLbl="parChTrans1D2" presStyleIdx="0" presStyleCnt="6"/>
      <dgm:spPr/>
    </dgm:pt>
    <dgm:pt modelId="{CE4539A6-3420-4D3D-BD60-3284F5350265}" type="pres">
      <dgm:prSet presAssocID="{20694008-7E2E-4E4B-BBD8-03531CA8905D}" presName="childText" presStyleLbl="bgAcc1" presStyleIdx="0" presStyleCnt="6" custScaleX="781328" custLinFactNeighborX="5632" custLinFactNeighborY="-6301">
        <dgm:presLayoutVars>
          <dgm:bulletEnabled val="1"/>
        </dgm:presLayoutVars>
      </dgm:prSet>
      <dgm:spPr/>
    </dgm:pt>
    <dgm:pt modelId="{023C0E79-8B86-457C-BE8E-6715F49CC025}" type="pres">
      <dgm:prSet presAssocID="{5079F584-B221-4F4A-B98F-759D8F4B037A}" presName="Name13" presStyleLbl="parChTrans1D2" presStyleIdx="1" presStyleCnt="6"/>
      <dgm:spPr/>
    </dgm:pt>
    <dgm:pt modelId="{73C78AD9-5447-4B2C-877C-B40BACA10285}" type="pres">
      <dgm:prSet presAssocID="{378FE5CC-9F0F-4F75-8BAA-0698E3F7CD4B}" presName="childText" presStyleLbl="bgAcc1" presStyleIdx="1" presStyleCnt="6" custScaleX="779640" custLinFactNeighborX="3686" custLinFactNeighborY="5524">
        <dgm:presLayoutVars>
          <dgm:bulletEnabled val="1"/>
        </dgm:presLayoutVars>
      </dgm:prSet>
      <dgm:spPr/>
    </dgm:pt>
    <dgm:pt modelId="{B41A9DBF-955E-4760-830C-C23F1D15F9A2}" type="pres">
      <dgm:prSet presAssocID="{1C0DEE0B-E3DF-49D9-BFFE-1B4C72482395}" presName="Name13" presStyleLbl="parChTrans1D2" presStyleIdx="2" presStyleCnt="6"/>
      <dgm:spPr/>
    </dgm:pt>
    <dgm:pt modelId="{806E77FA-90ED-4011-94A4-78AC3487E553}" type="pres">
      <dgm:prSet presAssocID="{C2C9FBDA-BAE0-4B21-BF8A-6367B85A9447}" presName="childText" presStyleLbl="bgAcc1" presStyleIdx="2" presStyleCnt="6" custScaleX="784683" custScaleY="169291" custLinFactNeighborX="5632" custLinFactNeighborY="20889">
        <dgm:presLayoutVars>
          <dgm:bulletEnabled val="1"/>
        </dgm:presLayoutVars>
      </dgm:prSet>
      <dgm:spPr/>
    </dgm:pt>
    <dgm:pt modelId="{60EE9707-A06B-4FE7-9BF0-7369E02E3289}" type="pres">
      <dgm:prSet presAssocID="{6EE7C313-8531-41B3-8011-C86ADE8BA440}" presName="Name13" presStyleLbl="parChTrans1D2" presStyleIdx="3" presStyleCnt="6"/>
      <dgm:spPr/>
    </dgm:pt>
    <dgm:pt modelId="{BAFCC42D-B04D-47F1-AE26-83828C3F297D}" type="pres">
      <dgm:prSet presAssocID="{717EE77A-5A22-4757-B2A7-0F40A2BECF84}" presName="childText" presStyleLbl="bgAcc1" presStyleIdx="3" presStyleCnt="6" custScaleX="786415" custScaleY="103889" custLinFactNeighborX="5632" custLinFactNeighborY="17166">
        <dgm:presLayoutVars>
          <dgm:bulletEnabled val="1"/>
        </dgm:presLayoutVars>
      </dgm:prSet>
      <dgm:spPr/>
    </dgm:pt>
    <dgm:pt modelId="{D3D90654-CA2D-41C3-A83D-01B73EF26489}" type="pres">
      <dgm:prSet presAssocID="{63CB295E-04B9-4101-B604-2B5A4308FB5D}" presName="Name13" presStyleLbl="parChTrans1D2" presStyleIdx="4" presStyleCnt="6"/>
      <dgm:spPr/>
    </dgm:pt>
    <dgm:pt modelId="{1F80C6F9-EEC9-470E-8B64-7C69AE352A48}" type="pres">
      <dgm:prSet presAssocID="{1B60E5CC-3797-40FC-AA30-3D1A3FCC946B}" presName="childText" presStyleLbl="bgAcc1" presStyleIdx="4" presStyleCnt="6" custScaleX="772778" custLinFactNeighborX="5632" custLinFactNeighborY="9548">
        <dgm:presLayoutVars>
          <dgm:bulletEnabled val="1"/>
        </dgm:presLayoutVars>
      </dgm:prSet>
      <dgm:spPr/>
    </dgm:pt>
    <dgm:pt modelId="{20A48B73-7E28-4DCF-865E-41239A581874}" type="pres">
      <dgm:prSet presAssocID="{15890A70-D79B-47D8-93DF-7D56993F0EE3}" presName="Name13" presStyleLbl="parChTrans1D2" presStyleIdx="5" presStyleCnt="6"/>
      <dgm:spPr/>
    </dgm:pt>
    <dgm:pt modelId="{8ADED852-BC5B-4003-8C4A-2BE17638A921}" type="pres">
      <dgm:prSet presAssocID="{A40E7BFF-690E-4929-BE1D-1596DB840FDF}" presName="childText" presStyleLbl="bgAcc1" presStyleIdx="5" presStyleCnt="6" custScaleX="775397">
        <dgm:presLayoutVars>
          <dgm:bulletEnabled val="1"/>
        </dgm:presLayoutVars>
      </dgm:prSet>
      <dgm:spPr/>
    </dgm:pt>
  </dgm:ptLst>
  <dgm:cxnLst>
    <dgm:cxn modelId="{D8E56E0D-951E-44D5-BFD6-46608499C982}" type="presOf" srcId="{20694008-7E2E-4E4B-BBD8-03531CA8905D}" destId="{CE4539A6-3420-4D3D-BD60-3284F5350265}" srcOrd="0" destOrd="0" presId="urn:microsoft.com/office/officeart/2005/8/layout/hierarchy3"/>
    <dgm:cxn modelId="{D295431B-D9BA-4097-A130-CBD648412479}" srcId="{93A090D4-4691-431A-B610-8628AA8B6345}" destId="{A40E7BFF-690E-4929-BE1D-1596DB840FDF}" srcOrd="5" destOrd="0" parTransId="{15890A70-D79B-47D8-93DF-7D56993F0EE3}" sibTransId="{3C8A8BAA-C814-4B09-86EF-BC0BBF69AF2A}"/>
    <dgm:cxn modelId="{4DC6F21B-09AF-4FA1-9260-B3F2A26EE1FF}" type="presOf" srcId="{93A090D4-4691-431A-B610-8628AA8B6345}" destId="{E7316F27-6ECA-4CED-8D7B-BAC41CB1594A}" srcOrd="1" destOrd="0" presId="urn:microsoft.com/office/officeart/2005/8/layout/hierarchy3"/>
    <dgm:cxn modelId="{45DF9421-0F57-4D4F-BD7F-985A0664F6D6}" srcId="{93A090D4-4691-431A-B610-8628AA8B6345}" destId="{C2C9FBDA-BAE0-4B21-BF8A-6367B85A9447}" srcOrd="2" destOrd="0" parTransId="{1C0DEE0B-E3DF-49D9-BFFE-1B4C72482395}" sibTransId="{F9B8F80D-118A-4456-BCE7-C77DD1C7B1FC}"/>
    <dgm:cxn modelId="{2B16AF3F-7D42-40D4-9A96-510A80B50822}" srcId="{93A090D4-4691-431A-B610-8628AA8B6345}" destId="{1B60E5CC-3797-40FC-AA30-3D1A3FCC946B}" srcOrd="4" destOrd="0" parTransId="{63CB295E-04B9-4101-B604-2B5A4308FB5D}" sibTransId="{DD75D979-5B5A-424D-9239-6307C4D671F1}"/>
    <dgm:cxn modelId="{B4D24846-E724-49C3-80DF-7F5E3459A231}" type="presOf" srcId="{87A64384-363E-4734-9750-61D65BDF3011}" destId="{5529A85B-D719-4674-BFA1-1BA9415F26FF}" srcOrd="0" destOrd="0" presId="urn:microsoft.com/office/officeart/2005/8/layout/hierarchy3"/>
    <dgm:cxn modelId="{030C4468-D9F6-40E8-9D30-7763998C1731}" srcId="{93A090D4-4691-431A-B610-8628AA8B6345}" destId="{378FE5CC-9F0F-4F75-8BAA-0698E3F7CD4B}" srcOrd="1" destOrd="0" parTransId="{5079F584-B221-4F4A-B98F-759D8F4B037A}" sibTransId="{35648BE5-58CC-4E3A-B6CC-813AF67BCFFC}"/>
    <dgm:cxn modelId="{F7B6F46A-046C-41B5-8B9B-8D3D1458C785}" type="presOf" srcId="{94D706F8-DF25-4FDD-B6C6-C68DE82160EE}" destId="{6EF913C9-10A7-4BB1-B632-A7D9E6C3D619}" srcOrd="0" destOrd="0" presId="urn:microsoft.com/office/officeart/2005/8/layout/hierarchy3"/>
    <dgm:cxn modelId="{4AD67F4C-B4C9-4A1F-9B45-94A3C9CDDA20}" type="presOf" srcId="{93A090D4-4691-431A-B610-8628AA8B6345}" destId="{7B002BED-1381-4D55-A4E9-B2BBDFE5D82A}" srcOrd="0" destOrd="0" presId="urn:microsoft.com/office/officeart/2005/8/layout/hierarchy3"/>
    <dgm:cxn modelId="{B06EAF4C-DE8C-4E2D-8950-907226E052C9}" srcId="{93A090D4-4691-431A-B610-8628AA8B6345}" destId="{20694008-7E2E-4E4B-BBD8-03531CA8905D}" srcOrd="0" destOrd="0" parTransId="{94D706F8-DF25-4FDD-B6C6-C68DE82160EE}" sibTransId="{EE6F2F9E-0210-4B49-BDCA-BA5E3B22A4E3}"/>
    <dgm:cxn modelId="{F6D87677-47DF-4390-A88D-B76EDF2A934E}" type="presOf" srcId="{C2C9FBDA-BAE0-4B21-BF8A-6367B85A9447}" destId="{806E77FA-90ED-4011-94A4-78AC3487E553}" srcOrd="0" destOrd="0" presId="urn:microsoft.com/office/officeart/2005/8/layout/hierarchy3"/>
    <dgm:cxn modelId="{8BA40D83-97DC-4170-9120-C719CE3FA450}" type="presOf" srcId="{378FE5CC-9F0F-4F75-8BAA-0698E3F7CD4B}" destId="{73C78AD9-5447-4B2C-877C-B40BACA10285}" srcOrd="0" destOrd="0" presId="urn:microsoft.com/office/officeart/2005/8/layout/hierarchy3"/>
    <dgm:cxn modelId="{7C04B484-B14A-4391-8180-AE9BBF1558D5}" type="presOf" srcId="{1B60E5CC-3797-40FC-AA30-3D1A3FCC946B}" destId="{1F80C6F9-EEC9-470E-8B64-7C69AE352A48}" srcOrd="0" destOrd="0" presId="urn:microsoft.com/office/officeart/2005/8/layout/hierarchy3"/>
    <dgm:cxn modelId="{55687694-93CD-4037-B24C-8A0B079EC934}" type="presOf" srcId="{6EE7C313-8531-41B3-8011-C86ADE8BA440}" destId="{60EE9707-A06B-4FE7-9BF0-7369E02E3289}" srcOrd="0" destOrd="0" presId="urn:microsoft.com/office/officeart/2005/8/layout/hierarchy3"/>
    <dgm:cxn modelId="{CBA8BF9A-DB97-4591-AFC2-CF85B1B01760}" srcId="{87A64384-363E-4734-9750-61D65BDF3011}" destId="{93A090D4-4691-431A-B610-8628AA8B6345}" srcOrd="0" destOrd="0" parTransId="{FDD672F6-81A3-42A3-9199-C9AE7288A7E7}" sibTransId="{AB615DBE-AEB7-439F-A680-0D4C96DD2850}"/>
    <dgm:cxn modelId="{C15363A1-3768-487B-88B8-2448E39DDB0C}" type="presOf" srcId="{A40E7BFF-690E-4929-BE1D-1596DB840FDF}" destId="{8ADED852-BC5B-4003-8C4A-2BE17638A921}" srcOrd="0" destOrd="0" presId="urn:microsoft.com/office/officeart/2005/8/layout/hierarchy3"/>
    <dgm:cxn modelId="{EB71C3A2-5DA0-4DD4-91DB-0F4F8EF7B5FB}" type="presOf" srcId="{1C0DEE0B-E3DF-49D9-BFFE-1B4C72482395}" destId="{B41A9DBF-955E-4760-830C-C23F1D15F9A2}" srcOrd="0" destOrd="0" presId="urn:microsoft.com/office/officeart/2005/8/layout/hierarchy3"/>
    <dgm:cxn modelId="{A57309B3-EBEB-4C63-9B09-A05562CC9F58}" type="presOf" srcId="{5079F584-B221-4F4A-B98F-759D8F4B037A}" destId="{023C0E79-8B86-457C-BE8E-6715F49CC025}" srcOrd="0" destOrd="0" presId="urn:microsoft.com/office/officeart/2005/8/layout/hierarchy3"/>
    <dgm:cxn modelId="{7343C8C6-03DC-4A60-9ADB-D3D63CCABF58}" type="presOf" srcId="{717EE77A-5A22-4757-B2A7-0F40A2BECF84}" destId="{BAFCC42D-B04D-47F1-AE26-83828C3F297D}" srcOrd="0" destOrd="0" presId="urn:microsoft.com/office/officeart/2005/8/layout/hierarchy3"/>
    <dgm:cxn modelId="{5C81B6D8-212B-46D5-81D8-77777D5C31A5}" type="presOf" srcId="{15890A70-D79B-47D8-93DF-7D56993F0EE3}" destId="{20A48B73-7E28-4DCF-865E-41239A581874}" srcOrd="0" destOrd="0" presId="urn:microsoft.com/office/officeart/2005/8/layout/hierarchy3"/>
    <dgm:cxn modelId="{CF5CA7E5-8F29-4279-AD4C-2C1E20B6E73C}" srcId="{93A090D4-4691-431A-B610-8628AA8B6345}" destId="{717EE77A-5A22-4757-B2A7-0F40A2BECF84}" srcOrd="3" destOrd="0" parTransId="{6EE7C313-8531-41B3-8011-C86ADE8BA440}" sibTransId="{69EE9831-1DD6-46C4-8C64-DDF8A6C260B9}"/>
    <dgm:cxn modelId="{8684BEEC-2E23-4786-AB60-A19797A4B835}" type="presOf" srcId="{63CB295E-04B9-4101-B604-2B5A4308FB5D}" destId="{D3D90654-CA2D-41C3-A83D-01B73EF26489}" srcOrd="0" destOrd="0" presId="urn:microsoft.com/office/officeart/2005/8/layout/hierarchy3"/>
    <dgm:cxn modelId="{2DD86441-7CFD-43CC-A6D4-9F28947EFFCA}" type="presParOf" srcId="{5529A85B-D719-4674-BFA1-1BA9415F26FF}" destId="{B80D35B6-DAC3-4752-AAC4-70ACA73D2F07}" srcOrd="0" destOrd="0" presId="urn:microsoft.com/office/officeart/2005/8/layout/hierarchy3"/>
    <dgm:cxn modelId="{FC2DABC1-7CAE-4CF7-B3C7-39DDE5F7A4EB}" type="presParOf" srcId="{B80D35B6-DAC3-4752-AAC4-70ACA73D2F07}" destId="{966DAAF7-DE4B-461D-8E96-8049B24C0218}" srcOrd="0" destOrd="0" presId="urn:microsoft.com/office/officeart/2005/8/layout/hierarchy3"/>
    <dgm:cxn modelId="{3D5773B6-64F3-47EC-95B2-E2B243F9216C}" type="presParOf" srcId="{966DAAF7-DE4B-461D-8E96-8049B24C0218}" destId="{7B002BED-1381-4D55-A4E9-B2BBDFE5D82A}" srcOrd="0" destOrd="0" presId="urn:microsoft.com/office/officeart/2005/8/layout/hierarchy3"/>
    <dgm:cxn modelId="{CC7E0E1D-61FF-4B70-8369-9CB14BB668C5}" type="presParOf" srcId="{966DAAF7-DE4B-461D-8E96-8049B24C0218}" destId="{E7316F27-6ECA-4CED-8D7B-BAC41CB1594A}" srcOrd="1" destOrd="0" presId="urn:microsoft.com/office/officeart/2005/8/layout/hierarchy3"/>
    <dgm:cxn modelId="{4D70EDDB-398A-4E83-8673-AB8099D5C56D}" type="presParOf" srcId="{B80D35B6-DAC3-4752-AAC4-70ACA73D2F07}" destId="{933FF0D1-1B54-482B-96A2-03F2D886F621}" srcOrd="1" destOrd="0" presId="urn:microsoft.com/office/officeart/2005/8/layout/hierarchy3"/>
    <dgm:cxn modelId="{081DA615-CB5F-4E4D-81C5-8D1041CB2167}" type="presParOf" srcId="{933FF0D1-1B54-482B-96A2-03F2D886F621}" destId="{6EF913C9-10A7-4BB1-B632-A7D9E6C3D619}" srcOrd="0" destOrd="0" presId="urn:microsoft.com/office/officeart/2005/8/layout/hierarchy3"/>
    <dgm:cxn modelId="{BDB6DAB3-2DC1-498F-86C0-9D0D3D9D7727}" type="presParOf" srcId="{933FF0D1-1B54-482B-96A2-03F2D886F621}" destId="{CE4539A6-3420-4D3D-BD60-3284F5350265}" srcOrd="1" destOrd="0" presId="urn:microsoft.com/office/officeart/2005/8/layout/hierarchy3"/>
    <dgm:cxn modelId="{216AE3E5-DBF5-452B-A802-5B1E78621DBD}" type="presParOf" srcId="{933FF0D1-1B54-482B-96A2-03F2D886F621}" destId="{023C0E79-8B86-457C-BE8E-6715F49CC025}" srcOrd="2" destOrd="0" presId="urn:microsoft.com/office/officeart/2005/8/layout/hierarchy3"/>
    <dgm:cxn modelId="{C6C459C4-888C-47BF-8E15-715D7CE2D0D2}" type="presParOf" srcId="{933FF0D1-1B54-482B-96A2-03F2D886F621}" destId="{73C78AD9-5447-4B2C-877C-B40BACA10285}" srcOrd="3" destOrd="0" presId="urn:microsoft.com/office/officeart/2005/8/layout/hierarchy3"/>
    <dgm:cxn modelId="{E6433C39-0538-42F9-98DD-543B2F620A7A}" type="presParOf" srcId="{933FF0D1-1B54-482B-96A2-03F2D886F621}" destId="{B41A9DBF-955E-4760-830C-C23F1D15F9A2}" srcOrd="4" destOrd="0" presId="urn:microsoft.com/office/officeart/2005/8/layout/hierarchy3"/>
    <dgm:cxn modelId="{1EB0B2B1-BF01-47D0-9DE4-3409F2EC2B7A}" type="presParOf" srcId="{933FF0D1-1B54-482B-96A2-03F2D886F621}" destId="{806E77FA-90ED-4011-94A4-78AC3487E553}" srcOrd="5" destOrd="0" presId="urn:microsoft.com/office/officeart/2005/8/layout/hierarchy3"/>
    <dgm:cxn modelId="{9802550B-5DBE-4D00-AB95-0AD0D26C8453}" type="presParOf" srcId="{933FF0D1-1B54-482B-96A2-03F2D886F621}" destId="{60EE9707-A06B-4FE7-9BF0-7369E02E3289}" srcOrd="6" destOrd="0" presId="urn:microsoft.com/office/officeart/2005/8/layout/hierarchy3"/>
    <dgm:cxn modelId="{7C07F1C7-E787-4C31-82CF-EE978D9D562F}" type="presParOf" srcId="{933FF0D1-1B54-482B-96A2-03F2D886F621}" destId="{BAFCC42D-B04D-47F1-AE26-83828C3F297D}" srcOrd="7" destOrd="0" presId="urn:microsoft.com/office/officeart/2005/8/layout/hierarchy3"/>
    <dgm:cxn modelId="{D9FE56F1-75CA-4BDF-B4F0-94A6F0758E7B}" type="presParOf" srcId="{933FF0D1-1B54-482B-96A2-03F2D886F621}" destId="{D3D90654-CA2D-41C3-A83D-01B73EF26489}" srcOrd="8" destOrd="0" presId="urn:microsoft.com/office/officeart/2005/8/layout/hierarchy3"/>
    <dgm:cxn modelId="{85991EB6-4408-4011-B764-941FA28E2F37}" type="presParOf" srcId="{933FF0D1-1B54-482B-96A2-03F2D886F621}" destId="{1F80C6F9-EEC9-470E-8B64-7C69AE352A48}" srcOrd="9" destOrd="0" presId="urn:microsoft.com/office/officeart/2005/8/layout/hierarchy3"/>
    <dgm:cxn modelId="{AEC4582F-5542-4759-8752-242551E22356}" type="presParOf" srcId="{933FF0D1-1B54-482B-96A2-03F2D886F621}" destId="{20A48B73-7E28-4DCF-865E-41239A581874}" srcOrd="10" destOrd="0" presId="urn:microsoft.com/office/officeart/2005/8/layout/hierarchy3"/>
    <dgm:cxn modelId="{198EBA48-8987-486E-8476-5E6041B15653}" type="presParOf" srcId="{933FF0D1-1B54-482B-96A2-03F2D886F621}" destId="{8ADED852-BC5B-4003-8C4A-2BE17638A921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3D7A86-52BE-4927-95A5-9D89F484C2EA}">
      <dsp:nvSpPr>
        <dsp:cNvPr id="0" name=""/>
        <dsp:cNvSpPr/>
      </dsp:nvSpPr>
      <dsp:spPr>
        <a:xfrm rot="5400000">
          <a:off x="-214998" y="217523"/>
          <a:ext cx="1433325" cy="1003327"/>
        </a:xfrm>
        <a:prstGeom prst="chevron">
          <a:avLst/>
        </a:prstGeom>
        <a:solidFill>
          <a:schemeClr val="tx2"/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1</a:t>
          </a:r>
        </a:p>
      </dsp:txBody>
      <dsp:txXfrm rot="-5400000">
        <a:off x="2" y="504188"/>
        <a:ext cx="1003327" cy="429998"/>
      </dsp:txXfrm>
    </dsp:sp>
    <dsp:sp modelId="{1BB16D8F-5E9F-4377-AD47-1C7C29E10052}">
      <dsp:nvSpPr>
        <dsp:cNvPr id="0" name=""/>
        <dsp:cNvSpPr/>
      </dsp:nvSpPr>
      <dsp:spPr>
        <a:xfrm rot="5400000">
          <a:off x="4325364" y="-3319511"/>
          <a:ext cx="931661" cy="75757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chemeClr val="tx2">
                  <a:lumMod val="75000"/>
                </a:schemeClr>
              </a:solidFill>
              <a:latin typeface="Times New Roman"/>
              <a:ea typeface="Calibri"/>
              <a:cs typeface="Times New Roman"/>
            </a:rPr>
            <a:t>ФГОС СОО (Приказ Минпросвещения России от 17.05.2012 № 413 с изм. от 12.08.2022 г. № 732«О внесении изменений в федеральный государственный образовательный стандарт среднего общего образования»)</a:t>
          </a:r>
          <a:endParaRPr lang="ru-RU" sz="1800" kern="1200" dirty="0">
            <a:solidFill>
              <a:schemeClr val="tx2">
                <a:lumMod val="75000"/>
              </a:schemeClr>
            </a:solidFill>
          </a:endParaRPr>
        </a:p>
      </dsp:txBody>
      <dsp:txXfrm rot="-5400000">
        <a:off x="1003328" y="48005"/>
        <a:ext cx="7530254" cy="840701"/>
      </dsp:txXfrm>
    </dsp:sp>
    <dsp:sp modelId="{B4B9EF11-30FA-44E1-9718-60AFB8AF404E}">
      <dsp:nvSpPr>
        <dsp:cNvPr id="0" name=""/>
        <dsp:cNvSpPr/>
      </dsp:nvSpPr>
      <dsp:spPr>
        <a:xfrm rot="5400000">
          <a:off x="-214998" y="1454607"/>
          <a:ext cx="1433325" cy="1003327"/>
        </a:xfrm>
        <a:prstGeom prst="chevron">
          <a:avLst/>
        </a:prstGeom>
        <a:solidFill>
          <a:schemeClr val="tx2"/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2</a:t>
          </a:r>
        </a:p>
      </dsp:txBody>
      <dsp:txXfrm rot="-5400000">
        <a:off x="2" y="1741272"/>
        <a:ext cx="1003327" cy="429998"/>
      </dsp:txXfrm>
    </dsp:sp>
    <dsp:sp modelId="{53EF397B-75EE-49A7-99D7-74B1B51FEEA5}">
      <dsp:nvSpPr>
        <dsp:cNvPr id="0" name=""/>
        <dsp:cNvSpPr/>
      </dsp:nvSpPr>
      <dsp:spPr>
        <a:xfrm rot="5400000">
          <a:off x="4325364" y="-2082427"/>
          <a:ext cx="931661" cy="75757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chemeClr val="tx2">
                  <a:lumMod val="75000"/>
                </a:schemeClr>
              </a:solidFill>
              <a:latin typeface="Times New Roman"/>
              <a:ea typeface="Calibri"/>
              <a:cs typeface="Times New Roman"/>
            </a:rPr>
            <a:t>ФОП СОО (Приказ Минпросвещения России от 23.11.2022 № 1014 «Об утверждении федеральной образовательной программы среднего общего образования» с изм. от 18.05.2023 №371 «Об утверждении федеральной образовательной программы среднего общего образования») </a:t>
          </a:r>
          <a:endParaRPr lang="ru-RU" sz="1800" kern="1200" dirty="0">
            <a:solidFill>
              <a:schemeClr val="tx2">
                <a:lumMod val="75000"/>
              </a:schemeClr>
            </a:solidFill>
          </a:endParaRPr>
        </a:p>
      </dsp:txBody>
      <dsp:txXfrm rot="-5400000">
        <a:off x="1003328" y="1285089"/>
        <a:ext cx="7530254" cy="840701"/>
      </dsp:txXfrm>
    </dsp:sp>
    <dsp:sp modelId="{8F49581D-EDAB-4A03-9C13-869B5FE8C54E}">
      <dsp:nvSpPr>
        <dsp:cNvPr id="0" name=""/>
        <dsp:cNvSpPr/>
      </dsp:nvSpPr>
      <dsp:spPr>
        <a:xfrm rot="5400000">
          <a:off x="-214998" y="2691691"/>
          <a:ext cx="1433325" cy="1003327"/>
        </a:xfrm>
        <a:prstGeom prst="chevron">
          <a:avLst/>
        </a:prstGeom>
        <a:solidFill>
          <a:schemeClr val="tx2"/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3</a:t>
          </a:r>
        </a:p>
      </dsp:txBody>
      <dsp:txXfrm rot="-5400000">
        <a:off x="2" y="2978356"/>
        <a:ext cx="1003327" cy="429998"/>
      </dsp:txXfrm>
    </dsp:sp>
    <dsp:sp modelId="{EF90DC08-3CFF-4450-A8DD-2777DC0128EB}">
      <dsp:nvSpPr>
        <dsp:cNvPr id="0" name=""/>
        <dsp:cNvSpPr/>
      </dsp:nvSpPr>
      <dsp:spPr>
        <a:xfrm rot="5400000">
          <a:off x="4325364" y="-845343"/>
          <a:ext cx="931661" cy="75757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chemeClr val="tx2">
                  <a:lumMod val="75000"/>
                </a:schemeClr>
              </a:solidFill>
              <a:latin typeface="Times New Roman"/>
              <a:ea typeface="Calibri"/>
              <a:cs typeface="Times New Roman"/>
            </a:rPr>
            <a:t>ФГОС СПО по специальности/профессии</a:t>
          </a:r>
          <a:endParaRPr lang="ru-RU" sz="1800" kern="1200" dirty="0">
            <a:solidFill>
              <a:schemeClr val="tx2">
                <a:lumMod val="75000"/>
              </a:schemeClr>
            </a:solidFill>
          </a:endParaRPr>
        </a:p>
      </dsp:txBody>
      <dsp:txXfrm rot="-5400000">
        <a:off x="1003328" y="2522173"/>
        <a:ext cx="7530254" cy="8407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247DDF-8ED4-41AC-893B-9B468B32203A}">
      <dsp:nvSpPr>
        <dsp:cNvPr id="0" name=""/>
        <dsp:cNvSpPr/>
      </dsp:nvSpPr>
      <dsp:spPr>
        <a:xfrm rot="5400000">
          <a:off x="-114900" y="117307"/>
          <a:ext cx="766006" cy="536204"/>
        </a:xfrm>
        <a:prstGeom prst="chevron">
          <a:avLst/>
        </a:prstGeom>
        <a:solidFill>
          <a:schemeClr val="tx2"/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1</a:t>
          </a:r>
        </a:p>
      </dsp:txBody>
      <dsp:txXfrm rot="-5400000">
        <a:off x="1" y="270508"/>
        <a:ext cx="536204" cy="229802"/>
      </dsp:txXfrm>
    </dsp:sp>
    <dsp:sp modelId="{0A36129A-9FCC-445C-A37B-4158ECBB0588}">
      <dsp:nvSpPr>
        <dsp:cNvPr id="0" name=""/>
        <dsp:cNvSpPr/>
      </dsp:nvSpPr>
      <dsp:spPr>
        <a:xfrm rot="5400000">
          <a:off x="4375634" y="-3839429"/>
          <a:ext cx="497904" cy="81767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206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Соответствие ФГОС СОО, ФОП СОО, ФГОС СПО по специальности/профессии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536205" y="24306"/>
        <a:ext cx="8152457" cy="449292"/>
      </dsp:txXfrm>
    </dsp:sp>
    <dsp:sp modelId="{5665963F-FA50-432D-8D8C-558F25AE1801}">
      <dsp:nvSpPr>
        <dsp:cNvPr id="0" name=""/>
        <dsp:cNvSpPr/>
      </dsp:nvSpPr>
      <dsp:spPr>
        <a:xfrm rot="5400000">
          <a:off x="-114900" y="709133"/>
          <a:ext cx="766006" cy="536204"/>
        </a:xfrm>
        <a:prstGeom prst="chevron">
          <a:avLst/>
        </a:prstGeom>
        <a:solidFill>
          <a:schemeClr val="tx2"/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2</a:t>
          </a:r>
        </a:p>
      </dsp:txBody>
      <dsp:txXfrm rot="-5400000">
        <a:off x="1" y="862334"/>
        <a:ext cx="536204" cy="229802"/>
      </dsp:txXfrm>
    </dsp:sp>
    <dsp:sp modelId="{3A5BFA9B-BDE4-4C93-9716-B9CA4BC70A39}">
      <dsp:nvSpPr>
        <dsp:cNvPr id="0" name=""/>
        <dsp:cNvSpPr/>
      </dsp:nvSpPr>
      <dsp:spPr>
        <a:xfrm rot="5400000">
          <a:off x="4360261" y="-3245193"/>
          <a:ext cx="497904" cy="81767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206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Объем программы соответствует актуальному учебному плану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520832" y="618542"/>
        <a:ext cx="8152457" cy="449292"/>
      </dsp:txXfrm>
    </dsp:sp>
    <dsp:sp modelId="{A169E80E-6326-4937-BCF8-84CD993027FC}">
      <dsp:nvSpPr>
        <dsp:cNvPr id="0" name=""/>
        <dsp:cNvSpPr/>
      </dsp:nvSpPr>
      <dsp:spPr>
        <a:xfrm rot="5400000">
          <a:off x="-114900" y="1555060"/>
          <a:ext cx="766006" cy="536204"/>
        </a:xfrm>
        <a:prstGeom prst="chevron">
          <a:avLst/>
        </a:prstGeom>
        <a:solidFill>
          <a:schemeClr val="tx2"/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3</a:t>
          </a:r>
        </a:p>
      </dsp:txBody>
      <dsp:txXfrm rot="-5400000">
        <a:off x="1" y="1708261"/>
        <a:ext cx="536204" cy="229802"/>
      </dsp:txXfrm>
    </dsp:sp>
    <dsp:sp modelId="{F5EC94E5-0136-43AC-9DA1-16E4A29ED9EB}">
      <dsp:nvSpPr>
        <dsp:cNvPr id="0" name=""/>
        <dsp:cNvSpPr/>
      </dsp:nvSpPr>
      <dsp:spPr>
        <a:xfrm rot="5400000">
          <a:off x="4050355" y="-2362021"/>
          <a:ext cx="1148460" cy="81767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206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Последовательность расположения и взаимосвязь всех элементов содержания учебного предмета в программе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536204" y="1208193"/>
        <a:ext cx="8120700" cy="1036334"/>
      </dsp:txXfrm>
    </dsp:sp>
    <dsp:sp modelId="{8CDE007D-6965-4F9C-B3A2-F8556DA76EB7}">
      <dsp:nvSpPr>
        <dsp:cNvPr id="0" name=""/>
        <dsp:cNvSpPr/>
      </dsp:nvSpPr>
      <dsp:spPr>
        <a:xfrm rot="5400000">
          <a:off x="-114900" y="2563172"/>
          <a:ext cx="766006" cy="536204"/>
        </a:xfrm>
        <a:prstGeom prst="chevron">
          <a:avLst/>
        </a:prstGeom>
        <a:solidFill>
          <a:schemeClr val="tx2"/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4</a:t>
          </a:r>
        </a:p>
      </dsp:txBody>
      <dsp:txXfrm rot="-5400000">
        <a:off x="1" y="2716373"/>
        <a:ext cx="536204" cy="229802"/>
      </dsp:txXfrm>
    </dsp:sp>
    <dsp:sp modelId="{BAF73EA2-0255-4A3B-8E44-0D5ED706FC22}">
      <dsp:nvSpPr>
        <dsp:cNvPr id="0" name=""/>
        <dsp:cNvSpPr/>
      </dsp:nvSpPr>
      <dsp:spPr>
        <a:xfrm rot="5400000">
          <a:off x="4218059" y="-1305593"/>
          <a:ext cx="813052" cy="81767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Профессионально-ориентированное содержание в тематическом плане</a:t>
          </a:r>
        </a:p>
      </dsp:txBody>
      <dsp:txXfrm rot="-5400000">
        <a:off x="536204" y="2415952"/>
        <a:ext cx="8137073" cy="733672"/>
      </dsp:txXfrm>
    </dsp:sp>
    <dsp:sp modelId="{F57712BB-106D-4C3C-8F0F-5CFE8DD02135}">
      <dsp:nvSpPr>
        <dsp:cNvPr id="0" name=""/>
        <dsp:cNvSpPr/>
      </dsp:nvSpPr>
      <dsp:spPr>
        <a:xfrm rot="5400000">
          <a:off x="-114900" y="3306928"/>
          <a:ext cx="766006" cy="536204"/>
        </a:xfrm>
        <a:prstGeom prst="chevron">
          <a:avLst/>
        </a:prstGeom>
        <a:solidFill>
          <a:schemeClr val="tx2"/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5</a:t>
          </a:r>
        </a:p>
      </dsp:txBody>
      <dsp:txXfrm rot="-5400000">
        <a:off x="1" y="3460129"/>
        <a:ext cx="536204" cy="229802"/>
      </dsp:txXfrm>
    </dsp:sp>
    <dsp:sp modelId="{ED9E4707-9464-4C7F-98AC-F14DE7133FDC}">
      <dsp:nvSpPr>
        <dsp:cNvPr id="0" name=""/>
        <dsp:cNvSpPr/>
      </dsp:nvSpPr>
      <dsp:spPr>
        <a:xfrm rot="5400000">
          <a:off x="4460190" y="-647402"/>
          <a:ext cx="328790" cy="81767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Актуальное информационное обеспечение </a:t>
          </a:r>
          <a:r>
            <a:rPr lang="ru-RU" sz="180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ru-RU" sz="1800" kern="120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536204" y="3292634"/>
        <a:ext cx="8160713" cy="2966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002BED-1381-4D55-A4E9-B2BBDFE5D82A}">
      <dsp:nvSpPr>
        <dsp:cNvPr id="0" name=""/>
        <dsp:cNvSpPr/>
      </dsp:nvSpPr>
      <dsp:spPr>
        <a:xfrm>
          <a:off x="13581" y="0"/>
          <a:ext cx="5580450" cy="682290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Структура рабочей программы включает следующие элементы:</a:t>
          </a:r>
          <a:endParaRPr lang="ru-RU" sz="1800" b="1" kern="1200" dirty="0">
            <a:solidFill>
              <a:schemeClr val="tx2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565" y="19984"/>
        <a:ext cx="5540482" cy="642322"/>
      </dsp:txXfrm>
    </dsp:sp>
    <dsp:sp modelId="{6EF913C9-10A7-4BB1-B632-A7D9E6C3D619}">
      <dsp:nvSpPr>
        <dsp:cNvPr id="0" name=""/>
        <dsp:cNvSpPr/>
      </dsp:nvSpPr>
      <dsp:spPr>
        <a:xfrm>
          <a:off x="571626" y="682290"/>
          <a:ext cx="1249639" cy="304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4985"/>
              </a:lnTo>
              <a:lnTo>
                <a:pt x="1249639" y="304985"/>
              </a:lnTo>
            </a:path>
          </a:pathLst>
        </a:custGeom>
        <a:noFill/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4539A6-3420-4D3D-BD60-3284F5350265}">
      <dsp:nvSpPr>
        <dsp:cNvPr id="0" name=""/>
        <dsp:cNvSpPr/>
      </dsp:nvSpPr>
      <dsp:spPr>
        <a:xfrm>
          <a:off x="1821266" y="766489"/>
          <a:ext cx="5520196" cy="4415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титульный лист</a:t>
          </a:r>
          <a:endParaRPr lang="ru-RU" sz="1600" kern="1200" dirty="0">
            <a:solidFill>
              <a:schemeClr val="bg2">
                <a:lumMod val="1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34199" y="779422"/>
        <a:ext cx="5494330" cy="415705"/>
      </dsp:txXfrm>
    </dsp:sp>
    <dsp:sp modelId="{023C0E79-8B86-457C-BE8E-6715F49CC025}">
      <dsp:nvSpPr>
        <dsp:cNvPr id="0" name=""/>
        <dsp:cNvSpPr/>
      </dsp:nvSpPr>
      <dsp:spPr>
        <a:xfrm>
          <a:off x="571626" y="682290"/>
          <a:ext cx="1235891" cy="9091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165"/>
              </a:lnTo>
              <a:lnTo>
                <a:pt x="1235891" y="909165"/>
              </a:lnTo>
            </a:path>
          </a:pathLst>
        </a:custGeom>
        <a:noFill/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C78AD9-5447-4B2C-877C-B40BACA10285}">
      <dsp:nvSpPr>
        <dsp:cNvPr id="0" name=""/>
        <dsp:cNvSpPr/>
      </dsp:nvSpPr>
      <dsp:spPr>
        <a:xfrm>
          <a:off x="1807517" y="1370670"/>
          <a:ext cx="5508270" cy="4415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содержание</a:t>
          </a:r>
          <a:endParaRPr lang="ru-RU" sz="1600" kern="1200" dirty="0">
            <a:solidFill>
              <a:schemeClr val="bg2">
                <a:lumMod val="1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20450" y="1383603"/>
        <a:ext cx="5482404" cy="415705"/>
      </dsp:txXfrm>
    </dsp:sp>
    <dsp:sp modelId="{B41A9DBF-955E-4760-830C-C23F1D15F9A2}">
      <dsp:nvSpPr>
        <dsp:cNvPr id="0" name=""/>
        <dsp:cNvSpPr/>
      </dsp:nvSpPr>
      <dsp:spPr>
        <a:xfrm>
          <a:off x="571626" y="682290"/>
          <a:ext cx="1249639" cy="16819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1962"/>
              </a:lnTo>
              <a:lnTo>
                <a:pt x="1249639" y="1681962"/>
              </a:lnTo>
            </a:path>
          </a:pathLst>
        </a:custGeom>
        <a:noFill/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6E77FA-90ED-4011-94A4-78AC3487E553}">
      <dsp:nvSpPr>
        <dsp:cNvPr id="0" name=""/>
        <dsp:cNvSpPr/>
      </dsp:nvSpPr>
      <dsp:spPr>
        <a:xfrm>
          <a:off x="1821266" y="1990482"/>
          <a:ext cx="5543900" cy="7475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общая характеристика рабочей программы учебного предмета Иностранный язык: (место в ОП, цели, планируемые результаты)</a:t>
          </a:r>
          <a:endParaRPr lang="ru-RU" sz="1600" kern="1200" dirty="0">
            <a:solidFill>
              <a:schemeClr val="bg2">
                <a:lumMod val="1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43161" y="2012377"/>
        <a:ext cx="5500110" cy="703751"/>
      </dsp:txXfrm>
    </dsp:sp>
    <dsp:sp modelId="{60EE9707-A06B-4FE7-9BF0-7369E02E3289}">
      <dsp:nvSpPr>
        <dsp:cNvPr id="0" name=""/>
        <dsp:cNvSpPr/>
      </dsp:nvSpPr>
      <dsp:spPr>
        <a:xfrm>
          <a:off x="571626" y="682290"/>
          <a:ext cx="1249639" cy="23790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79058"/>
              </a:lnTo>
              <a:lnTo>
                <a:pt x="1249639" y="2379058"/>
              </a:lnTo>
            </a:path>
          </a:pathLst>
        </a:custGeom>
        <a:noFill/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FCC42D-B04D-47F1-AE26-83828C3F297D}">
      <dsp:nvSpPr>
        <dsp:cNvPr id="0" name=""/>
        <dsp:cNvSpPr/>
      </dsp:nvSpPr>
      <dsp:spPr>
        <a:xfrm>
          <a:off x="1821266" y="2831976"/>
          <a:ext cx="5556137" cy="4587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структура и содержание учебного предмета, объем и виды работы, тематический план</a:t>
          </a:r>
          <a:endParaRPr lang="ru-RU" sz="1600" kern="1200" dirty="0">
            <a:solidFill>
              <a:schemeClr val="bg2">
                <a:lumMod val="1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34702" y="2845412"/>
        <a:ext cx="5529265" cy="431872"/>
      </dsp:txXfrm>
    </dsp:sp>
    <dsp:sp modelId="{D3D90654-CA2D-41C3-A83D-01B73EF26489}">
      <dsp:nvSpPr>
        <dsp:cNvPr id="0" name=""/>
        <dsp:cNvSpPr/>
      </dsp:nvSpPr>
      <dsp:spPr>
        <a:xfrm>
          <a:off x="571626" y="682290"/>
          <a:ext cx="1249639" cy="29059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05970"/>
              </a:lnTo>
              <a:lnTo>
                <a:pt x="1249639" y="2905970"/>
              </a:lnTo>
            </a:path>
          </a:pathLst>
        </a:custGeom>
        <a:noFill/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80C6F9-EEC9-470E-8B64-7C69AE352A48}">
      <dsp:nvSpPr>
        <dsp:cNvPr id="0" name=""/>
        <dsp:cNvSpPr/>
      </dsp:nvSpPr>
      <dsp:spPr>
        <a:xfrm>
          <a:off x="1821266" y="3367474"/>
          <a:ext cx="5459789" cy="4415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условия реализации программы, информационное обеспечение</a:t>
          </a:r>
          <a:endParaRPr lang="ru-RU" sz="1600" kern="1200" dirty="0">
            <a:solidFill>
              <a:schemeClr val="bg2">
                <a:lumMod val="1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34199" y="3380407"/>
        <a:ext cx="5433923" cy="415705"/>
      </dsp:txXfrm>
    </dsp:sp>
    <dsp:sp modelId="{20A48B73-7E28-4DCF-865E-41239A581874}">
      <dsp:nvSpPr>
        <dsp:cNvPr id="0" name=""/>
        <dsp:cNvSpPr/>
      </dsp:nvSpPr>
      <dsp:spPr>
        <a:xfrm>
          <a:off x="571626" y="682290"/>
          <a:ext cx="1209848" cy="3415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5773"/>
              </a:lnTo>
              <a:lnTo>
                <a:pt x="1209848" y="3415773"/>
              </a:lnTo>
            </a:path>
          </a:pathLst>
        </a:custGeom>
        <a:noFill/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DED852-BC5B-4003-8C4A-2BE17638A921}">
      <dsp:nvSpPr>
        <dsp:cNvPr id="0" name=""/>
        <dsp:cNvSpPr/>
      </dsp:nvSpPr>
      <dsp:spPr>
        <a:xfrm>
          <a:off x="1781475" y="3877278"/>
          <a:ext cx="5478293" cy="4415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B05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список используемой литературы</a:t>
          </a:r>
          <a:endParaRPr lang="ru-RU" sz="1600" kern="1200" dirty="0">
            <a:solidFill>
              <a:schemeClr val="bg2">
                <a:lumMod val="1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94408" y="3890211"/>
        <a:ext cx="5452427" cy="4157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583EF3-9CCD-46BF-95B6-AFB2001BBDE2}" type="datetimeFigureOut">
              <a:rPr lang="ru-RU" smtClean="0"/>
              <a:t>вт 23.04.24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547EE9-1693-4C76-B891-21DAF728F6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007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547EE9-1693-4C76-B891-21DAF728F6A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051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вт 23.04.24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592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вт 23.04.24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241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05980"/>
            <a:ext cx="27432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05980"/>
            <a:ext cx="80772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вт 23.04.24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4925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530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603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252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200153"/>
            <a:ext cx="54102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200153"/>
            <a:ext cx="54102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1127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5405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0751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2878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417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вт 23.04.24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0116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6612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2630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05980"/>
            <a:ext cx="27432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05980"/>
            <a:ext cx="80772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6782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5723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2274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9880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200153"/>
            <a:ext cx="54102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200153"/>
            <a:ext cx="54102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8386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7676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8129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011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вт 23.04.24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2218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2064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8345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9259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05980"/>
            <a:ext cx="27432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05980"/>
            <a:ext cx="80772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308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0900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8862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8720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200153"/>
            <a:ext cx="54102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200153"/>
            <a:ext cx="54102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3661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8602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303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200153"/>
            <a:ext cx="54102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200153"/>
            <a:ext cx="54102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вт 23.04.24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1740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6286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9269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80858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3061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05980"/>
            <a:ext cx="27432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05980"/>
            <a:ext cx="80772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18400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0781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22349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94653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200153"/>
            <a:ext cx="54102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200153"/>
            <a:ext cx="54102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1419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849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вт 23.04.24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57191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4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9481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2165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75493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00950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05980"/>
            <a:ext cx="27432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05980"/>
            <a:ext cx="80772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86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вт 23.04.24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120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вт 23.04.24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080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вт 23.04.24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37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вт 23.04.24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376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3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2F442-D8BC-459C-81FC-21C1667EAF37}" type="datetimeFigureOut">
              <a:rPr lang="ru-RU" smtClean="0"/>
              <a:t>вт 23.04.24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13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3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069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3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416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3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171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3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2F442-D8BC-459C-81FC-21C1667EAF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вт 23.04.24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08FAB-44BA-4879-8BAD-75736192DD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916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9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6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navigator.spolab.firpo.ru/" TargetMode="External"/><Relationship Id="rId4" Type="http://schemas.openxmlformats.org/officeDocument/2006/relationships/hyperlink" Target="https://edsoo.ru/rabochie-programmy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7494"/>
            <a:ext cx="1872208" cy="1661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45380" y="1851670"/>
            <a:ext cx="4752528" cy="2304256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Актуализация рабочих программ 1 курса </a:t>
            </a:r>
            <a:b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иностранному языку </a:t>
            </a:r>
            <a:b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новому учебному году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515966"/>
            <a:ext cx="5184576" cy="432048"/>
          </a:xfrm>
        </p:spPr>
        <p:txBody>
          <a:bodyPr>
            <a:normAutofit/>
          </a:bodyPr>
          <a:lstStyle/>
          <a:p>
            <a:pPr lvl="0" algn="r">
              <a:spcBef>
                <a:spcPts val="0"/>
              </a:spcBef>
            </a:pPr>
            <a:r>
              <a:rPr lang="ru-RU" sz="19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Меренкова Ю.Г., методист ГБПОУ «МПК»</a:t>
            </a:r>
          </a:p>
          <a:p>
            <a:pPr lvl="0" algn="r">
              <a:spcBef>
                <a:spcPts val="0"/>
              </a:spcBef>
            </a:pPr>
            <a:endParaRPr lang="ru-RU" sz="29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spcBef>
                <a:spcPts val="0"/>
              </a:spcBef>
            </a:pPr>
            <a:endParaRPr lang="ru-RU" sz="29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931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CA5D63-3C4B-4FFC-9219-3AAF31778D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1491630"/>
            <a:ext cx="7919390" cy="3090940"/>
          </a:xfrm>
          <a:prstGeom prst="rect">
            <a:avLst/>
          </a:prstGeom>
        </p:spPr>
      </p:pic>
      <p:sp>
        <p:nvSpPr>
          <p:cNvPr id="6" name="Заголовок 6">
            <a:extLst>
              <a:ext uri="{FF2B5EF4-FFF2-40B4-BE49-F238E27FC236}">
                <a16:creationId xmlns:a16="http://schemas.microsoft.com/office/drawing/2014/main" id="{3FCB6C85-D0AE-41A5-9620-6D2BF4783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360722"/>
            <a:ext cx="6758642" cy="965671"/>
          </a:xfrm>
        </p:spPr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ru-RU" sz="1800" b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</a:t>
            </a:r>
            <a:r>
              <a:rPr lang="ru-RU" sz="1800" b="1">
                <a:solidFill>
                  <a:schemeClr val="tx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рофессионально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ориентированное содержание в РП:</a:t>
            </a:r>
            <a:br>
              <a:rPr lang="ru-RU" sz="1800" b="1" dirty="0">
                <a:solidFill>
                  <a:schemeClr val="tx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schemeClr val="tx2">
                    <a:lumMod val="50000"/>
                  </a:schemeClr>
                </a:solidFill>
                <a:effectLst/>
                <a:latin typeface="Arial" panose="020B0604020202020204" pitchFamily="34" charset="0"/>
                <a:ea typeface="OfficinaSansBookC"/>
                <a:cs typeface="Arial" panose="020B0604020202020204" pitchFamily="34" charset="0"/>
              </a:rPr>
              <a:t>18.01.29 Мастер по обслуживанию магистральных трубопроводов</a:t>
            </a:r>
            <a:br>
              <a:rPr lang="ru-RU" sz="1600" dirty="0">
                <a:solidFill>
                  <a:schemeClr val="tx2">
                    <a:lumMod val="50000"/>
                  </a:schemeClr>
                </a:solidFill>
                <a:effectLst/>
                <a:latin typeface="Arial" panose="020B0604020202020204" pitchFamily="34" charset="0"/>
                <a:ea typeface="OfficinaSansBookC"/>
                <a:cs typeface="Arial" panose="020B0604020202020204" pitchFamily="34" charset="0"/>
              </a:rPr>
            </a:b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</a:t>
            </a:r>
            <a:r>
              <a:rPr kumimoji="0" lang="ru-RU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рикладной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модуль</a:t>
            </a:r>
            <a:br>
              <a:rPr kumimoji="0" lang="ru-RU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br>
              <a:rPr lang="ru-RU" sz="1800" dirty="0">
                <a:solidFill>
                  <a:schemeClr val="tx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800" b="1" dirty="0">
                <a:effectLst/>
                <a:latin typeface="Arial" panose="020B0604020202020204" pitchFamily="34" charset="0"/>
                <a:ea typeface="OfficinaSansBookC"/>
                <a:cs typeface="Arial" panose="020B0604020202020204" pitchFamily="34" charset="0"/>
              </a:rPr>
              <a:t> 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601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915566"/>
            <a:ext cx="4608512" cy="36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Информационное обеспечение реализации программы</a:t>
            </a:r>
            <a:endParaRPr lang="ru-RU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950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576064" cy="511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2184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80C5809-027A-412D-A5B3-033157E4E2FE}"/>
              </a:ext>
            </a:extLst>
          </p:cNvPr>
          <p:cNvSpPr/>
          <p:nvPr/>
        </p:nvSpPr>
        <p:spPr>
          <a:xfrm>
            <a:off x="628762" y="676981"/>
            <a:ext cx="2376264" cy="93610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Учебно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-методический отдел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B6468AD-4060-47C9-84B2-167A77D6F006}"/>
              </a:ext>
            </a:extLst>
          </p:cNvPr>
          <p:cNvSpPr/>
          <p:nvPr/>
        </p:nvSpPr>
        <p:spPr>
          <a:xfrm>
            <a:off x="5652120" y="588236"/>
            <a:ext cx="2376264" cy="93610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Научно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методический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отдел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8BE547BB-8B16-4449-8A46-21DD9D703203}"/>
              </a:ext>
            </a:extLst>
          </p:cNvPr>
          <p:cNvSpPr/>
          <p:nvPr/>
        </p:nvSpPr>
        <p:spPr>
          <a:xfrm>
            <a:off x="3419872" y="1828514"/>
            <a:ext cx="2160240" cy="72008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ПЦК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745684A6-A44D-4BBC-A7F2-D5A985132983}"/>
              </a:ext>
            </a:extLst>
          </p:cNvPr>
          <p:cNvSpPr/>
          <p:nvPr/>
        </p:nvSpPr>
        <p:spPr>
          <a:xfrm>
            <a:off x="350839" y="2787774"/>
            <a:ext cx="1728192" cy="57606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преподавателей иностранного языка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D156FC17-AC2D-4BA1-BE6A-EE32BEA12965}"/>
              </a:ext>
            </a:extLst>
          </p:cNvPr>
          <p:cNvSpPr/>
          <p:nvPr/>
        </p:nvSpPr>
        <p:spPr>
          <a:xfrm>
            <a:off x="2555776" y="2780047"/>
            <a:ext cx="1728192" cy="57606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преподавателей гуманитарных дисциплин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873A2551-CE21-44F7-8A3D-630A4BF35463}"/>
              </a:ext>
            </a:extLst>
          </p:cNvPr>
          <p:cNvSpPr/>
          <p:nvPr/>
        </p:nvSpPr>
        <p:spPr>
          <a:xfrm>
            <a:off x="4648247" y="2787774"/>
            <a:ext cx="1728192" cy="57606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преподавателей математических и ЕН дисциплин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E066BF26-C94D-4D1B-8570-27E4B0FD2FC2}"/>
              </a:ext>
            </a:extLst>
          </p:cNvPr>
          <p:cNvSpPr/>
          <p:nvPr/>
        </p:nvSpPr>
        <p:spPr>
          <a:xfrm>
            <a:off x="6801643" y="2787774"/>
            <a:ext cx="1728192" cy="57606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преподавателей физической культуры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A55A88EB-06D5-461B-8EA3-1A65DD63BC1D}"/>
              </a:ext>
            </a:extLst>
          </p:cNvPr>
          <p:cNvCxnSpPr>
            <a:endCxn id="16" idx="1"/>
          </p:cNvCxnSpPr>
          <p:nvPr/>
        </p:nvCxnSpPr>
        <p:spPr>
          <a:xfrm>
            <a:off x="2051720" y="1612490"/>
            <a:ext cx="1368152" cy="57606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F038632D-944C-4CC6-8E92-EECAC002ACE2}"/>
              </a:ext>
            </a:extLst>
          </p:cNvPr>
          <p:cNvCxnSpPr>
            <a:endCxn id="16" idx="3"/>
          </p:cNvCxnSpPr>
          <p:nvPr/>
        </p:nvCxnSpPr>
        <p:spPr>
          <a:xfrm flipH="1">
            <a:off x="5580112" y="1612490"/>
            <a:ext cx="1512168" cy="57606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3A7EEC3A-623A-4D42-A439-2CC6380E47F3}"/>
              </a:ext>
            </a:extLst>
          </p:cNvPr>
          <p:cNvCxnSpPr/>
          <p:nvPr/>
        </p:nvCxnSpPr>
        <p:spPr>
          <a:xfrm flipH="1">
            <a:off x="1979712" y="2607754"/>
            <a:ext cx="1224136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>
            <a:extLst>
              <a:ext uri="{FF2B5EF4-FFF2-40B4-BE49-F238E27FC236}">
                <a16:creationId xmlns:a16="http://schemas.microsoft.com/office/drawing/2014/main" id="{54D16EEC-D962-40CE-9467-ECD2D17865F1}"/>
              </a:ext>
            </a:extLst>
          </p:cNvPr>
          <p:cNvCxnSpPr/>
          <p:nvPr/>
        </p:nvCxnSpPr>
        <p:spPr>
          <a:xfrm>
            <a:off x="3635896" y="2571750"/>
            <a:ext cx="0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DD01A819-6498-49A0-BC8F-014241E8630E}"/>
              </a:ext>
            </a:extLst>
          </p:cNvPr>
          <p:cNvCxnSpPr/>
          <p:nvPr/>
        </p:nvCxnSpPr>
        <p:spPr>
          <a:xfrm>
            <a:off x="5076056" y="2571750"/>
            <a:ext cx="0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>
            <a:extLst>
              <a:ext uri="{FF2B5EF4-FFF2-40B4-BE49-F238E27FC236}">
                <a16:creationId xmlns:a16="http://schemas.microsoft.com/office/drawing/2014/main" id="{3C9AFC6A-AC2C-4B15-B8B3-9C6618AEE740}"/>
              </a:ext>
            </a:extLst>
          </p:cNvPr>
          <p:cNvCxnSpPr/>
          <p:nvPr/>
        </p:nvCxnSpPr>
        <p:spPr>
          <a:xfrm>
            <a:off x="5364088" y="2601181"/>
            <a:ext cx="1440160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B598EB8B-1709-405D-A653-A0991D27ADA4}"/>
              </a:ext>
            </a:extLst>
          </p:cNvPr>
          <p:cNvSpPr/>
          <p:nvPr/>
        </p:nvSpPr>
        <p:spPr>
          <a:xfrm>
            <a:off x="971600" y="3660998"/>
            <a:ext cx="7200800" cy="93610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Преподаватели учебных предметов общеобразовательного цикла</a:t>
            </a:r>
          </a:p>
        </p:txBody>
      </p: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05E50266-5CFB-437D-812C-8313816ED442}"/>
              </a:ext>
            </a:extLst>
          </p:cNvPr>
          <p:cNvCxnSpPr/>
          <p:nvPr/>
        </p:nvCxnSpPr>
        <p:spPr>
          <a:xfrm>
            <a:off x="1403648" y="3399842"/>
            <a:ext cx="0" cy="25202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>
            <a:extLst>
              <a:ext uri="{FF2B5EF4-FFF2-40B4-BE49-F238E27FC236}">
                <a16:creationId xmlns:a16="http://schemas.microsoft.com/office/drawing/2014/main" id="{B7A65F51-48AE-4CEF-AF31-64DC39D8AEC3}"/>
              </a:ext>
            </a:extLst>
          </p:cNvPr>
          <p:cNvCxnSpPr/>
          <p:nvPr/>
        </p:nvCxnSpPr>
        <p:spPr>
          <a:xfrm>
            <a:off x="3419872" y="3399842"/>
            <a:ext cx="0" cy="25202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F8B7CFFE-ADF9-4534-B02C-647253B56D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096" y="3308185"/>
            <a:ext cx="158510" cy="408467"/>
          </a:xfrm>
          <a:prstGeom prst="rect">
            <a:avLst/>
          </a:prstGeom>
        </p:spPr>
      </p:pic>
      <p:cxnSp>
        <p:nvCxnSpPr>
          <p:cNvPr id="39" name="Прямая со стрелкой 38">
            <a:extLst>
              <a:ext uri="{FF2B5EF4-FFF2-40B4-BE49-F238E27FC236}">
                <a16:creationId xmlns:a16="http://schemas.microsoft.com/office/drawing/2014/main" id="{2926B2FC-724E-42C9-9DF7-DAA9BC7D6C8C}"/>
              </a:ext>
            </a:extLst>
          </p:cNvPr>
          <p:cNvCxnSpPr/>
          <p:nvPr/>
        </p:nvCxnSpPr>
        <p:spPr>
          <a:xfrm>
            <a:off x="7665739" y="3408970"/>
            <a:ext cx="0" cy="25202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Стрелка: вправо 41">
            <a:extLst>
              <a:ext uri="{FF2B5EF4-FFF2-40B4-BE49-F238E27FC236}">
                <a16:creationId xmlns:a16="http://schemas.microsoft.com/office/drawing/2014/main" id="{C2D001B8-692A-4A61-A865-4AC12AB8E6E0}"/>
              </a:ext>
            </a:extLst>
          </p:cNvPr>
          <p:cNvSpPr/>
          <p:nvPr/>
        </p:nvSpPr>
        <p:spPr>
          <a:xfrm>
            <a:off x="4399959" y="880036"/>
            <a:ext cx="1221428" cy="660446"/>
          </a:xfrm>
          <a:prstGeom prst="rightArrow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latin typeface="Arial" panose="020B0604020202020204" pitchFamily="34" charset="0"/>
                <a:cs typeface="Arial" panose="020B0604020202020204" pitchFamily="34" charset="0"/>
              </a:rPr>
              <a:t>Нормативная база</a:t>
            </a:r>
          </a:p>
        </p:txBody>
      </p:sp>
      <p:sp>
        <p:nvSpPr>
          <p:cNvPr id="43" name="Стрелка: влево 42">
            <a:extLst>
              <a:ext uri="{FF2B5EF4-FFF2-40B4-BE49-F238E27FC236}">
                <a16:creationId xmlns:a16="http://schemas.microsoft.com/office/drawing/2014/main" id="{5E731C80-9ADB-488D-9E40-6FF3B47246C3}"/>
              </a:ext>
            </a:extLst>
          </p:cNvPr>
          <p:cNvSpPr/>
          <p:nvPr/>
        </p:nvSpPr>
        <p:spPr>
          <a:xfrm>
            <a:off x="3035759" y="588533"/>
            <a:ext cx="1248209" cy="660447"/>
          </a:xfrm>
          <a:prstGeom prst="leftArrow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УП</a:t>
            </a: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5F7C3095-808F-453C-92EA-365AEEEE45A1}"/>
              </a:ext>
            </a:extLst>
          </p:cNvPr>
          <p:cNvSpPr/>
          <p:nvPr/>
        </p:nvSpPr>
        <p:spPr>
          <a:xfrm>
            <a:off x="350839" y="1923678"/>
            <a:ext cx="2160240" cy="5620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методисты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64EAFB57-2E0B-499D-9DF0-F7A3C6C332AC}"/>
              </a:ext>
            </a:extLst>
          </p:cNvPr>
          <p:cNvSpPr/>
          <p:nvPr/>
        </p:nvSpPr>
        <p:spPr>
          <a:xfrm>
            <a:off x="6585619" y="1886702"/>
            <a:ext cx="2160240" cy="5620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методисты</a:t>
            </a:r>
          </a:p>
        </p:txBody>
      </p:sp>
      <p:cxnSp>
        <p:nvCxnSpPr>
          <p:cNvPr id="47" name="Прямая со стрелкой 46">
            <a:extLst>
              <a:ext uri="{FF2B5EF4-FFF2-40B4-BE49-F238E27FC236}">
                <a16:creationId xmlns:a16="http://schemas.microsoft.com/office/drawing/2014/main" id="{FB775852-B422-4C8C-A5DB-73BFD0B52EAD}"/>
              </a:ext>
            </a:extLst>
          </p:cNvPr>
          <p:cNvCxnSpPr>
            <a:cxnSpLocks/>
            <a:endCxn id="44" idx="0"/>
          </p:cNvCxnSpPr>
          <p:nvPr/>
        </p:nvCxnSpPr>
        <p:spPr>
          <a:xfrm>
            <a:off x="1430959" y="1612490"/>
            <a:ext cx="0" cy="3111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>
            <a:extLst>
              <a:ext uri="{FF2B5EF4-FFF2-40B4-BE49-F238E27FC236}">
                <a16:creationId xmlns:a16="http://schemas.microsoft.com/office/drawing/2014/main" id="{622F104B-5068-44AF-BEA7-71D697A03869}"/>
              </a:ext>
            </a:extLst>
          </p:cNvPr>
          <p:cNvCxnSpPr>
            <a:cxnSpLocks/>
          </p:cNvCxnSpPr>
          <p:nvPr/>
        </p:nvCxnSpPr>
        <p:spPr>
          <a:xfrm>
            <a:off x="2511079" y="2333504"/>
            <a:ext cx="90879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>
            <a:extLst>
              <a:ext uri="{FF2B5EF4-FFF2-40B4-BE49-F238E27FC236}">
                <a16:creationId xmlns:a16="http://schemas.microsoft.com/office/drawing/2014/main" id="{6BA57C26-685F-4160-853A-5E7E51599A01}"/>
              </a:ext>
            </a:extLst>
          </p:cNvPr>
          <p:cNvCxnSpPr>
            <a:cxnSpLocks/>
          </p:cNvCxnSpPr>
          <p:nvPr/>
        </p:nvCxnSpPr>
        <p:spPr>
          <a:xfrm>
            <a:off x="5621387" y="2304808"/>
            <a:ext cx="90879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>
            <a:extLst>
              <a:ext uri="{FF2B5EF4-FFF2-40B4-BE49-F238E27FC236}">
                <a16:creationId xmlns:a16="http://schemas.microsoft.com/office/drawing/2014/main" id="{25A79EC0-982E-4ACC-B3CD-414E3ED0E782}"/>
              </a:ext>
            </a:extLst>
          </p:cNvPr>
          <p:cNvCxnSpPr>
            <a:cxnSpLocks/>
          </p:cNvCxnSpPr>
          <p:nvPr/>
        </p:nvCxnSpPr>
        <p:spPr>
          <a:xfrm>
            <a:off x="7665739" y="1540482"/>
            <a:ext cx="0" cy="3111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902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76116025"/>
              </p:ext>
            </p:extLst>
          </p:nvPr>
        </p:nvGraphicFramePr>
        <p:xfrm>
          <a:off x="258780" y="1203598"/>
          <a:ext cx="8579062" cy="3912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504" y="627534"/>
            <a:ext cx="8229600" cy="637579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Нормативные документы для актуализации рабочей программы: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207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00795157"/>
              </p:ext>
            </p:extLst>
          </p:nvPr>
        </p:nvGraphicFramePr>
        <p:xfrm>
          <a:off x="251520" y="1059582"/>
          <a:ext cx="8712968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555526"/>
            <a:ext cx="7992888" cy="72008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Основные требования к рабочей программе:</a:t>
            </a:r>
            <a:b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791470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46449054"/>
              </p:ext>
            </p:extLst>
          </p:nvPr>
        </p:nvGraphicFramePr>
        <p:xfrm>
          <a:off x="313418" y="627534"/>
          <a:ext cx="8002998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62222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123477"/>
            <a:ext cx="4536504" cy="864097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Чек – лист актуализации рабочей программы</a:t>
            </a:r>
            <a:endParaRPr lang="ru-RU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44F6EE4-7085-42BF-917A-67CF2011601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139" t="20601" r="14563" b="6600"/>
          <a:stretch/>
        </p:blipFill>
        <p:spPr>
          <a:xfrm>
            <a:off x="755576" y="850104"/>
            <a:ext cx="7056784" cy="416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514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81710" y="377549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Актуализация рабочей программы. Полезные ресурсы: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6F0FCF-6E47-47B4-919D-757AD565B1A3}"/>
              </a:ext>
            </a:extLst>
          </p:cNvPr>
          <p:cNvSpPr txBox="1"/>
          <p:nvPr/>
        </p:nvSpPr>
        <p:spPr>
          <a:xfrm>
            <a:off x="3347864" y="987574"/>
            <a:ext cx="5688631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https://edsoo.ru/rabochie-programmy/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сайт «Единое содержание общего образования»</a:t>
            </a: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среднее общее образование </a:t>
            </a: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рабочие программы</a:t>
            </a: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F3DA0786-3A63-4967-A81E-06090A3B3E4F}"/>
              </a:ext>
            </a:extLst>
          </p:cNvPr>
          <p:cNvCxnSpPr/>
          <p:nvPr/>
        </p:nvCxnSpPr>
        <p:spPr>
          <a:xfrm>
            <a:off x="4716016" y="1571769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C7FDDCA0-15BB-4CCF-9DC1-14E6D44A144A}"/>
              </a:ext>
            </a:extLst>
          </p:cNvPr>
          <p:cNvCxnSpPr/>
          <p:nvPr/>
        </p:nvCxnSpPr>
        <p:spPr>
          <a:xfrm>
            <a:off x="4702869" y="2067694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Стрелка: вправо 11">
            <a:extLst>
              <a:ext uri="{FF2B5EF4-FFF2-40B4-BE49-F238E27FC236}">
                <a16:creationId xmlns:a16="http://schemas.microsoft.com/office/drawing/2014/main" id="{DF3DAB8E-49B3-4599-AACD-86A98E826A8E}"/>
              </a:ext>
            </a:extLst>
          </p:cNvPr>
          <p:cNvSpPr/>
          <p:nvPr/>
        </p:nvSpPr>
        <p:spPr>
          <a:xfrm>
            <a:off x="395536" y="1131590"/>
            <a:ext cx="2304255" cy="1296144"/>
          </a:xfrm>
          <a:prstGeom prst="rightArrow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СОО</a:t>
            </a:r>
          </a:p>
        </p:txBody>
      </p:sp>
      <p:sp>
        <p:nvSpPr>
          <p:cNvPr id="13" name="Стрелка: вправо 12">
            <a:extLst>
              <a:ext uri="{FF2B5EF4-FFF2-40B4-BE49-F238E27FC236}">
                <a16:creationId xmlns:a16="http://schemas.microsoft.com/office/drawing/2014/main" id="{EBAB234F-BF64-48F7-BC65-4B3A809D46B8}"/>
              </a:ext>
            </a:extLst>
          </p:cNvPr>
          <p:cNvSpPr/>
          <p:nvPr/>
        </p:nvSpPr>
        <p:spPr>
          <a:xfrm>
            <a:off x="405284" y="3174711"/>
            <a:ext cx="2304255" cy="1296144"/>
          </a:xfrm>
          <a:prstGeom prst="rightArrow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СПО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000004-C830-4870-9AD4-4C5F3F077479}"/>
              </a:ext>
            </a:extLst>
          </p:cNvPr>
          <p:cNvSpPr txBox="1"/>
          <p:nvPr/>
        </p:nvSpPr>
        <p:spPr>
          <a:xfrm>
            <a:off x="3275856" y="2991787"/>
            <a:ext cx="4572000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https://navigator.spolab.firpo.ru/</a:t>
            </a:r>
            <a:endParaRPr lang="ru-RU" dirty="0"/>
          </a:p>
          <a:p>
            <a:r>
              <a:rPr lang="ru-RU" dirty="0"/>
              <a:t> сайт «СПО ЛАБ. Навигатор ФГОС»</a:t>
            </a:r>
          </a:p>
          <a:p>
            <a:r>
              <a:rPr lang="ru-RU" dirty="0"/>
              <a:t> 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Код профессии/специальности</a:t>
            </a: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Выбираем актуальный (!) ФГОС</a:t>
            </a:r>
          </a:p>
        </p:txBody>
      </p: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EDF12C15-F14B-4692-B77E-0FDFDAECD958}"/>
              </a:ext>
            </a:extLst>
          </p:cNvPr>
          <p:cNvCxnSpPr>
            <a:cxnSpLocks/>
          </p:cNvCxnSpPr>
          <p:nvPr/>
        </p:nvCxnSpPr>
        <p:spPr>
          <a:xfrm>
            <a:off x="4788024" y="3579862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781572B9-D038-4B05-9146-AB19177FBD2D}"/>
              </a:ext>
            </a:extLst>
          </p:cNvPr>
          <p:cNvCxnSpPr>
            <a:cxnSpLocks/>
          </p:cNvCxnSpPr>
          <p:nvPr/>
        </p:nvCxnSpPr>
        <p:spPr>
          <a:xfrm>
            <a:off x="4770685" y="4083918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6472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E615B8-E02D-4B93-A8BA-BD2885AEEAD7}"/>
              </a:ext>
            </a:extLst>
          </p:cNvPr>
          <p:cNvSpPr txBox="1"/>
          <p:nvPr/>
        </p:nvSpPr>
        <p:spPr>
          <a:xfrm>
            <a:off x="1187624" y="162347"/>
            <a:ext cx="49685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50" marR="762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27923" algn="l"/>
                <a:tab pos="4447223" algn="l"/>
                <a:tab pos="6230303" algn="l"/>
              </a:tabLst>
              <a:defRPr/>
            </a:pPr>
            <a:r>
              <a:rPr kumimoji="0" lang="ru-RU" sz="1800" b="1" i="0" u="none" strike="noStrike" kern="1200" cap="none" spc="-15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Синхронизация планируемых </a:t>
            </a:r>
            <a:r>
              <a:rPr kumimoji="0" lang="ru-RU" sz="1800" b="1" i="0" u="none" strike="noStrike" kern="1200" cap="none" spc="-23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результатов </a:t>
            </a:r>
            <a:r>
              <a:rPr kumimoji="0" lang="ru-RU" sz="1800" b="1" i="0" u="none" strike="noStrike" kern="1200" cap="none" spc="-8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ru-RU" sz="1800" b="1" i="0" u="none" strike="noStrike" kern="1200" cap="none" spc="-8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соответствии с</a:t>
            </a:r>
            <a:r>
              <a:rPr kumimoji="0" lang="ru-RU" sz="1800" b="1" i="0" u="none" strike="noStrike" kern="1200" cap="none" spc="15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ru-RU" sz="1800" b="1" i="0" u="none" strike="noStrike" kern="1200" cap="none" spc="-3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ФГОС</a:t>
            </a:r>
            <a:r>
              <a:rPr kumimoji="0" lang="ru-RU" sz="1800" b="1" i="0" u="none" strike="noStrike" kern="1200" cap="none" spc="45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ru-RU" sz="1800" b="1" i="0" u="none" strike="noStrike" kern="1200" cap="none" spc="-15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СПО</a:t>
            </a:r>
            <a:r>
              <a:rPr kumimoji="0" lang="ru-RU" sz="1800" b="1" i="0" u="none" strike="noStrike" kern="1200" cap="none" spc="3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ru-RU" sz="1800" b="1" i="0" u="none" strike="noStrike" kern="1200" cap="none" spc="-8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и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на основе</a:t>
            </a:r>
            <a:r>
              <a:rPr kumimoji="0" lang="ru-RU" sz="1800" b="1" i="0" u="none" strike="noStrike" kern="1200" cap="none" spc="-23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ru-RU" sz="1800" b="1" i="0" u="none" strike="noStrike" kern="1200" cap="none" spc="-3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ФГОС</a:t>
            </a:r>
            <a:r>
              <a:rPr kumimoji="0" lang="ru-RU" sz="1800" b="1" i="0" u="none" strike="noStrike" kern="1200" cap="none" spc="45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ru-RU" sz="1800" b="1" i="0" u="none" strike="noStrike" kern="1200" cap="none" spc="-15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СОО с </a:t>
            </a:r>
            <a:r>
              <a:rPr lang="ru-RU" b="1" spc="-15" dirty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rPr>
              <a:t>ОК, </a:t>
            </a:r>
            <a:r>
              <a:rPr kumimoji="0" lang="ru-RU" sz="1800" b="1" i="0" u="none" strike="noStrike" kern="1200" cap="none" spc="-15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ПК - ЛР, МР, ПР</a:t>
            </a:r>
          </a:p>
          <a:p>
            <a:pPr marL="19050" marR="762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27923" algn="l"/>
                <a:tab pos="4447223" algn="l"/>
                <a:tab pos="6230303" algn="l"/>
              </a:tabLst>
              <a:defRPr/>
            </a:pPr>
            <a:r>
              <a:rPr kumimoji="0" lang="ru-RU" sz="1800" b="1" i="0" u="none" strike="noStrike" kern="1200" cap="none" spc="-15" normalizeH="0" baseline="0" noProof="0" dirty="0">
                <a:ln>
                  <a:noFill/>
                </a:ln>
                <a:solidFill>
                  <a:srgbClr val="1F386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РП «Иностранный язык»  18.01.29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DCE8EBA-7AB6-446A-BFC0-680719460B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1059582"/>
            <a:ext cx="7773074" cy="349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618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73019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4"/>
          <a:srcRect l="14723" t="17853" r="14221" b="6360"/>
          <a:stretch/>
        </p:blipFill>
        <p:spPr>
          <a:xfrm>
            <a:off x="611560" y="1059582"/>
            <a:ext cx="6696744" cy="35283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1560" y="334010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Соотнесение ОК, ПК и планируемых </a:t>
            </a:r>
          </a:p>
          <a:p>
            <a:pPr lvl="0"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результатов</a:t>
            </a:r>
          </a:p>
        </p:txBody>
      </p:sp>
    </p:spTree>
    <p:extLst>
      <p:ext uri="{BB962C8B-B14F-4D97-AF65-F5344CB8AC3E}">
        <p14:creationId xmlns:p14="http://schemas.microsoft.com/office/powerpoint/2010/main" val="33004797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2199</TotalTime>
  <Words>374</Words>
  <Application>Microsoft Office PowerPoint</Application>
  <PresentationFormat>Экран (16:9)</PresentationFormat>
  <Paragraphs>63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7_Тема Office</vt:lpstr>
      <vt:lpstr>15_Тема Office</vt:lpstr>
      <vt:lpstr>3_Тема Office</vt:lpstr>
      <vt:lpstr>5_Тема Office</vt:lpstr>
      <vt:lpstr>Актуализация рабочих программ 1 курса  по иностранному языку  к новому учебному году</vt:lpstr>
      <vt:lpstr>Презентация PowerPoint</vt:lpstr>
      <vt:lpstr>Нормативные документы для актуализации рабочей программы: </vt:lpstr>
      <vt:lpstr>Основные требования к рабочей программе: </vt:lpstr>
      <vt:lpstr>Презентация PowerPoint</vt:lpstr>
      <vt:lpstr>Чек – лист актуализации рабочей программы</vt:lpstr>
      <vt:lpstr>Презентация PowerPoint</vt:lpstr>
      <vt:lpstr>Презентация PowerPoint</vt:lpstr>
      <vt:lpstr>Презентация PowerPoint</vt:lpstr>
      <vt:lpstr>    Профессионально ориентированное содержание в РП: 18.01.29 Мастер по обслуживанию магистральных трубопроводов прикладной модуль    </vt:lpstr>
      <vt:lpstr>Информационное обеспечение реализации программы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Пользователь</cp:lastModifiedBy>
  <cp:revision>117</cp:revision>
  <dcterms:created xsi:type="dcterms:W3CDTF">2023-08-17T09:17:35Z</dcterms:created>
  <dcterms:modified xsi:type="dcterms:W3CDTF">2024-04-24T03:38:56Z</dcterms:modified>
</cp:coreProperties>
</file>