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</p:sldMasterIdLst>
  <p:notesMasterIdLst>
    <p:notesMasterId r:id="rId25"/>
  </p:notesMasterIdLst>
  <p:sldIdLst>
    <p:sldId id="256" r:id="rId9"/>
    <p:sldId id="257" r:id="rId10"/>
    <p:sldId id="277" r:id="rId11"/>
    <p:sldId id="261" r:id="rId12"/>
    <p:sldId id="262" r:id="rId13"/>
    <p:sldId id="263" r:id="rId14"/>
    <p:sldId id="264" r:id="rId15"/>
    <p:sldId id="267" r:id="rId16"/>
    <p:sldId id="268" r:id="rId17"/>
    <p:sldId id="266" r:id="rId18"/>
    <p:sldId id="272" r:id="rId19"/>
    <p:sldId id="271" r:id="rId20"/>
    <p:sldId id="270" r:id="rId21"/>
    <p:sldId id="274" r:id="rId22"/>
    <p:sldId id="273" r:id="rId23"/>
    <p:sldId id="276" r:id="rId2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94660"/>
  </p:normalViewPr>
  <p:slideViewPr>
    <p:cSldViewPr>
      <p:cViewPr varScale="1">
        <p:scale>
          <a:sx n="110" d="100"/>
          <a:sy n="110" d="100"/>
        </p:scale>
        <p:origin x="648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Для перемещения страницы щёлкните мышью</a:t>
            </a:r>
          </a:p>
        </p:txBody>
      </p:sp>
      <p:sp>
        <p:nvSpPr>
          <p:cNvPr id="33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33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&lt;верхний колонтитул&gt;</a:t>
            </a:r>
          </a:p>
        </p:txBody>
      </p:sp>
      <p:sp>
        <p:nvSpPr>
          <p:cNvPr id="332" name="PlaceHolder 4"/>
          <p:cNvSpPr>
            <a:spLocks noGrp="1"/>
          </p:cNvSpPr>
          <p:nvPr>
            <p:ph type="dt" idx="25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  <p:sp>
        <p:nvSpPr>
          <p:cNvPr id="333" name="PlaceHolder 5"/>
          <p:cNvSpPr>
            <a:spLocks noGrp="1"/>
          </p:cNvSpPr>
          <p:nvPr>
            <p:ph type="ftr" idx="26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334" name="PlaceHolder 6"/>
          <p:cNvSpPr>
            <a:spLocks noGrp="1"/>
          </p:cNvSpPr>
          <p:nvPr>
            <p:ph type="sldNum" idx="27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2AE122A6-6C10-4406-B0F6-A314472F5479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61711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16000" indent="0">
              <a:buNone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sldNum" idx="28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ru-RU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1439EFD-4287-46C1-9DBD-D41D5EC5E088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CC71B79-7942-4DE7-B8F0-BEF2BF89DFB6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9776732-015E-487E-95F9-AF89851C5364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08A104-1147-4864-A8E7-70B597BFB3A0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3C81525-9E59-42B4-96D5-11B09F13DF6F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FACF05CB-AC4A-4138-8179-64A05AA82B53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CD09496-B000-4CA8-B0D4-D9C5C2D00AAE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82EC557-0CE5-4C35-8404-02D0441915C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09DC6CCE-5AC0-4A41-9329-C56434AB019A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8A2217C-87D0-47EC-B308-3355B327E1DF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8229240" cy="397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B80450C1-C409-44D9-9A27-58AF5692294B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382C825D-3FBE-4944-B79C-19DB7B7D96F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D987390-25D8-4765-A2E6-24A4A3344930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DD78A56F-EFA7-42D9-9D93-88CB15A97AC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0B63047B-1EE3-4D79-81BC-95B3A84F2DE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9EA49A5-4ABB-43C9-AB66-A852882CE7DB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EE37C575-6706-43FB-8D81-6B329A582EFE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323964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602208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45720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/>
          </p:nvPr>
        </p:nvSpPr>
        <p:spPr>
          <a:xfrm>
            <a:off x="323964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/>
          </p:nvPr>
        </p:nvSpPr>
        <p:spPr>
          <a:xfrm>
            <a:off x="602208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0D65F530-7CF8-4E15-8893-021ABC058655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DC1625F7-918E-43AA-8BE0-C87FC10503B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2CA11579-1D33-44D0-8586-F36417EBFC9A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20572EB5-0A70-4DB8-8393-EA6C758B2ECB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C94A3E35-E772-483C-977A-CE8817DC84B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BC66F24C-1B4A-4997-B9C2-595D5AE74B13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46C1BA8-10A6-48DF-9A61-7E8E97F90E8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8229240" cy="397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5C2B41E1-DD11-4F3A-BE7B-8F002404211C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DE35F018-8F5B-4998-AE48-36E2823B03F6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3E98045D-CCB4-4A4C-8F2F-091EEADF759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1ABB6956-B9A3-495C-83CD-64F4DE751D0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E4A7D77-AA56-4AB6-849C-69355EAF397F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AEF47545-0589-48AF-9A2F-2AC678EF8B58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323964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602208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5720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/>
          </p:nvPr>
        </p:nvSpPr>
        <p:spPr>
          <a:xfrm>
            <a:off x="323964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/>
          </p:nvPr>
        </p:nvSpPr>
        <p:spPr>
          <a:xfrm>
            <a:off x="602208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E218AF40-9F35-4E6F-9FBA-5C4727A55389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5292A43-9E44-4AAE-8DBE-21DE5A269B1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7030FE11-CDB4-47D3-BF8A-4B957E7E9924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2A2ED42-8F08-4D24-9C42-BD204F783FA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B8EB8A2-5734-4A6A-858E-59C67B9FC7FA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80AB7021-AE9F-404E-8638-26A7990CE979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1ABF583-D292-4EFD-953C-7F7C3E085F67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8229240" cy="397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8BCC3C0D-CD6D-499E-97AF-1F0B9F5B05C2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50751221-DB46-45D4-963D-D36B6481E67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CAE67BC-BBE3-46FF-87CF-2D2F9384E156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52C37A88-7AAC-4CB6-A309-7677899DC2C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9B6F97D-6650-4026-A18C-2FF9DF7F0324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5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CAF9948-C788-4422-9613-6EEDE9E6DD88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323964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/>
          </p:nvPr>
        </p:nvSpPr>
        <p:spPr>
          <a:xfrm>
            <a:off x="602208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/>
          </p:nvPr>
        </p:nvSpPr>
        <p:spPr>
          <a:xfrm>
            <a:off x="45720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6"/>
          <p:cNvSpPr>
            <a:spLocks noGrp="1"/>
          </p:cNvSpPr>
          <p:nvPr>
            <p:ph/>
          </p:nvPr>
        </p:nvSpPr>
        <p:spPr>
          <a:xfrm>
            <a:off x="323964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7"/>
          <p:cNvSpPr>
            <a:spLocks noGrp="1"/>
          </p:cNvSpPr>
          <p:nvPr>
            <p:ph/>
          </p:nvPr>
        </p:nvSpPr>
        <p:spPr>
          <a:xfrm>
            <a:off x="602208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7D053AD9-B546-49C3-AEE7-AB374BBB9FBF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EB6DB3D2-D495-464A-A334-0B336499C340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68E873A-AC20-4168-AF07-8031FA3A6A2B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A179644A-1005-47B8-833B-8DA8144FEC2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021DFB88-9FE6-4CB7-8E2A-6F4DE020E18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E4CD9444-E681-4658-9E1F-C1B4FB3572BC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31DBC812-F566-42F4-ADCC-FE7C3B8B8AB4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8229240" cy="397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77823870-247A-4BAD-AA71-A57BBA73B2D1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1C825F44-7884-4897-BA2B-AFE418290DA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361809E1-5616-4694-955D-31824A98C44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2D24BE4C-A43F-4119-9D03-F1C95FFCFEA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97291863-F5BF-407D-AF7A-E235C9A308D4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8" name="PlaceHolder 5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DCE4F4BE-A2D5-43D1-96FF-B8A855D16FB8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8229240" cy="397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94AC06C-2119-4971-AB0E-63D68AB584A2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/>
          </p:nvPr>
        </p:nvSpPr>
        <p:spPr>
          <a:xfrm>
            <a:off x="323964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/>
          </p:nvPr>
        </p:nvSpPr>
        <p:spPr>
          <a:xfrm>
            <a:off x="602208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/>
          </p:nvPr>
        </p:nvSpPr>
        <p:spPr>
          <a:xfrm>
            <a:off x="45720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4" name="PlaceHolder 6"/>
          <p:cNvSpPr>
            <a:spLocks noGrp="1"/>
          </p:cNvSpPr>
          <p:nvPr>
            <p:ph/>
          </p:nvPr>
        </p:nvSpPr>
        <p:spPr>
          <a:xfrm>
            <a:off x="323964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PlaceHolder 7"/>
          <p:cNvSpPr>
            <a:spLocks noGrp="1"/>
          </p:cNvSpPr>
          <p:nvPr>
            <p:ph/>
          </p:nvPr>
        </p:nvSpPr>
        <p:spPr>
          <a:xfrm>
            <a:off x="602208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0A73B604-B90E-4ED4-A794-62B8FF721B2A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A2F55DED-D6E7-42AC-A0E5-1FBCAB724A2A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76ACC076-CC72-48D1-A461-F2727ABDB10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B99C9E09-7B18-4B5D-B29D-FA92F3A57A8B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59E159EB-143B-4075-9C35-E25133B0500A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823844E9-4F42-4285-B00D-E238153EADF0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8229240" cy="397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BE5C7E0F-6BC8-4404-99EC-924F54AB14DF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3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F3E4820B-3AC0-417C-81F5-2CAFE1A7FDA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PlaceHolder 4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7A2E6FCD-B7E5-41A5-97D9-1CB866677424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1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E73F7197-9749-488B-A030-6A59EC313A1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5E28D35-F118-4F63-81A2-0C42D330EC8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PlaceHolder 3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7876D703-0100-4C7C-AF57-4033F83C4C0B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9" name="PlaceHolder 5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A9FBB0A7-FED7-4BB0-B2CB-4A8836CDCB1D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2" name="PlaceHolder 3"/>
          <p:cNvSpPr>
            <a:spLocks noGrp="1"/>
          </p:cNvSpPr>
          <p:nvPr>
            <p:ph/>
          </p:nvPr>
        </p:nvSpPr>
        <p:spPr>
          <a:xfrm>
            <a:off x="323964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3" name="PlaceHolder 4"/>
          <p:cNvSpPr>
            <a:spLocks noGrp="1"/>
          </p:cNvSpPr>
          <p:nvPr>
            <p:ph/>
          </p:nvPr>
        </p:nvSpPr>
        <p:spPr>
          <a:xfrm>
            <a:off x="602208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4" name="PlaceHolder 5"/>
          <p:cNvSpPr>
            <a:spLocks noGrp="1"/>
          </p:cNvSpPr>
          <p:nvPr>
            <p:ph/>
          </p:nvPr>
        </p:nvSpPr>
        <p:spPr>
          <a:xfrm>
            <a:off x="45720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5" name="PlaceHolder 6"/>
          <p:cNvSpPr>
            <a:spLocks noGrp="1"/>
          </p:cNvSpPr>
          <p:nvPr>
            <p:ph/>
          </p:nvPr>
        </p:nvSpPr>
        <p:spPr>
          <a:xfrm>
            <a:off x="323964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6" name="PlaceHolder 7"/>
          <p:cNvSpPr>
            <a:spLocks noGrp="1"/>
          </p:cNvSpPr>
          <p:nvPr>
            <p:ph/>
          </p:nvPr>
        </p:nvSpPr>
        <p:spPr>
          <a:xfrm>
            <a:off x="602208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08951E6F-72C0-4067-A2AC-CF80F5C38700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516CFC55-D0DE-4D59-8ADE-FF698B9D117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3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CA383CF6-DF9A-43C8-B6B8-65D70AF7F0F0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5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8619D6DE-2B64-4B1C-9F49-A60BE022066C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7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8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24EB533F-DF9E-4F72-8D01-54741014B798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54FCE356-F349-4C1B-9A7E-7BD65CA19C27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8229240" cy="397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D54B68EB-A308-48E7-A59C-CA3EFFDC10DE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2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3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4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91FE94F0-65BB-4FCD-B4BC-E9F30C8D2BCB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EB5E5CF-AAD9-4DF4-8149-F69839E6257A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6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7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8" name="PlaceHolder 4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CD9561C5-0122-4812-943B-1A5BF5BF8C9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1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2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EDB410B2-0EFF-4072-9A94-8FB0EDBD4DA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4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5" name="PlaceHolder 3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EB96036F-E4AB-4AF6-A464-4DB80F3C6596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8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9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0" name="PlaceHolder 5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6A516D4B-DF00-4233-A659-6B48848FBF46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2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/>
          </p:nvPr>
        </p:nvSpPr>
        <p:spPr>
          <a:xfrm>
            <a:off x="323964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4" name="PlaceHolder 4"/>
          <p:cNvSpPr>
            <a:spLocks noGrp="1"/>
          </p:cNvSpPr>
          <p:nvPr>
            <p:ph/>
          </p:nvPr>
        </p:nvSpPr>
        <p:spPr>
          <a:xfrm>
            <a:off x="602208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5" name="PlaceHolder 5"/>
          <p:cNvSpPr>
            <a:spLocks noGrp="1"/>
          </p:cNvSpPr>
          <p:nvPr>
            <p:ph/>
          </p:nvPr>
        </p:nvSpPr>
        <p:spPr>
          <a:xfrm>
            <a:off x="45720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6" name="PlaceHolder 6"/>
          <p:cNvSpPr>
            <a:spLocks noGrp="1"/>
          </p:cNvSpPr>
          <p:nvPr>
            <p:ph/>
          </p:nvPr>
        </p:nvSpPr>
        <p:spPr>
          <a:xfrm>
            <a:off x="323964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7" name="PlaceHolder 7"/>
          <p:cNvSpPr>
            <a:spLocks noGrp="1"/>
          </p:cNvSpPr>
          <p:nvPr>
            <p:ph/>
          </p:nvPr>
        </p:nvSpPr>
        <p:spPr>
          <a:xfrm>
            <a:off x="602208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5310D75A-E61A-4FBA-A0CD-4692861C48CA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FAA6C964-4358-4488-8C8B-BC2E4B4C7F4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4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D034D6FF-B120-4613-9DDC-110F691F91AC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2BCDACFF-C850-49F0-B546-09DE4435162E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8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9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90F67707-BB77-4A3B-87D6-56402523106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762B9F32-564C-4C0C-96B9-F82B4897F26B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1090318-6978-4DF2-9526-6936D1C6253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8229240" cy="397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2CC6FBA6-A4AD-4713-AE7B-033481C80FE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4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5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B3F2C323-E1DC-44FD-8321-B1C3D94F0604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8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9" name="PlaceHolder 4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B13A9941-59B8-4460-8E68-1CC2D1660BEB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1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2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3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19FCD3BC-39EA-4D22-8B70-C37F354DED4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5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6" name="PlaceHolder 3"/>
          <p:cNvSpPr>
            <a:spLocks noGrp="1"/>
          </p:cNvSpPr>
          <p:nvPr>
            <p:ph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69E8FC24-570D-4AE0-B0F5-6270E59A31E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8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9" name="PlaceHolder 3"/>
          <p:cNvSpPr>
            <a:spLocks noGrp="1"/>
          </p:cNvSpPr>
          <p:nvPr>
            <p:ph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0" name="PlaceHolder 4"/>
          <p:cNvSpPr>
            <a:spLocks noGrp="1"/>
          </p:cNvSpPr>
          <p:nvPr>
            <p:ph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1" name="PlaceHolder 5"/>
          <p:cNvSpPr>
            <a:spLocks noGrp="1"/>
          </p:cNvSpPr>
          <p:nvPr>
            <p:ph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297E585A-1F8A-4346-8A73-6C26F9BFD94B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3" name="PlaceHolder 2"/>
          <p:cNvSpPr>
            <a:spLocks noGrp="1"/>
          </p:cNvSpPr>
          <p:nvPr>
            <p:ph/>
          </p:nvPr>
        </p:nvSpPr>
        <p:spPr>
          <a:xfrm>
            <a:off x="45720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4" name="PlaceHolder 3"/>
          <p:cNvSpPr>
            <a:spLocks noGrp="1"/>
          </p:cNvSpPr>
          <p:nvPr>
            <p:ph/>
          </p:nvPr>
        </p:nvSpPr>
        <p:spPr>
          <a:xfrm>
            <a:off x="323964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5" name="PlaceHolder 4"/>
          <p:cNvSpPr>
            <a:spLocks noGrp="1"/>
          </p:cNvSpPr>
          <p:nvPr>
            <p:ph/>
          </p:nvPr>
        </p:nvSpPr>
        <p:spPr>
          <a:xfrm>
            <a:off x="6022080" y="1200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6" name="PlaceHolder 5"/>
          <p:cNvSpPr>
            <a:spLocks noGrp="1"/>
          </p:cNvSpPr>
          <p:nvPr>
            <p:ph/>
          </p:nvPr>
        </p:nvSpPr>
        <p:spPr>
          <a:xfrm>
            <a:off x="45720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7" name="PlaceHolder 6"/>
          <p:cNvSpPr>
            <a:spLocks noGrp="1"/>
          </p:cNvSpPr>
          <p:nvPr>
            <p:ph/>
          </p:nvPr>
        </p:nvSpPr>
        <p:spPr>
          <a:xfrm>
            <a:off x="323964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8" name="PlaceHolder 7"/>
          <p:cNvSpPr>
            <a:spLocks noGrp="1"/>
          </p:cNvSpPr>
          <p:nvPr>
            <p:ph/>
          </p:nvPr>
        </p:nvSpPr>
        <p:spPr>
          <a:xfrm>
            <a:off x="6022080" y="297324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00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EF3A96A1-3606-418E-B875-BEE09D6E5816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97680"/>
            <a:ext cx="7772040" cy="1102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>
            <a:off x="45720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8B8B8B"/>
                </a:solidFill>
                <a:latin typeface="Calibri"/>
              </a:rPr>
              <a:t>&lt;дата/время&gt;</a:t>
            </a:r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476712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542285A-CEF5-4E9B-9CED-AE003C7ED683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792440" y="3600360"/>
            <a:ext cx="5486040" cy="4248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sz="2000" b="1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lang="ru-RU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1792440" y="459720"/>
            <a:ext cx="5486040" cy="3085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1792440" y="4025520"/>
            <a:ext cx="5486040" cy="6033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dt" idx="4"/>
          </p:nvPr>
        </p:nvSpPr>
        <p:spPr>
          <a:xfrm>
            <a:off x="45720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8B8B8B"/>
                </a:solidFill>
                <a:latin typeface="Calibri"/>
              </a:rPr>
              <a:t>&lt;дата/время&gt;</a:t>
            </a:r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 idx="5"/>
          </p:nvPr>
        </p:nvSpPr>
        <p:spPr>
          <a:xfrm>
            <a:off x="3124080" y="476712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46" name="PlaceHolder 6"/>
          <p:cNvSpPr>
            <a:spLocks noGrp="1"/>
          </p:cNvSpPr>
          <p:nvPr>
            <p:ph type="sldNum" idx="6"/>
          </p:nvPr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99A7A09-032D-40EA-8EB1-295E0E04810F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dt" idx="7"/>
          </p:nvPr>
        </p:nvSpPr>
        <p:spPr>
          <a:xfrm>
            <a:off x="45720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8B8B8B"/>
                </a:solidFill>
                <a:latin typeface="Calibri"/>
              </a:rPr>
              <a:t>&lt;дата/время&gt;</a:t>
            </a:r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ftr" idx="8"/>
          </p:nvPr>
        </p:nvSpPr>
        <p:spPr>
          <a:xfrm>
            <a:off x="3124080" y="476712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86" name="PlaceHolder 4"/>
          <p:cNvSpPr>
            <a:spLocks noGrp="1"/>
          </p:cNvSpPr>
          <p:nvPr>
            <p:ph type="sldNum" idx="9"/>
          </p:nvPr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0EBE1896-A563-4FA6-936B-DE5FBC1F3532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125" name="PlaceHolder 2"/>
          <p:cNvSpPr>
            <a:spLocks noGrp="1"/>
          </p:cNvSpPr>
          <p:nvPr>
            <p:ph type="dt" idx="10"/>
          </p:nvPr>
        </p:nvSpPr>
        <p:spPr>
          <a:xfrm>
            <a:off x="45720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8B8B8B"/>
                </a:solidFill>
                <a:latin typeface="Calibri"/>
              </a:rPr>
              <a:t>&lt;дата/время&gt;</a:t>
            </a:r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ftr" idx="11"/>
          </p:nvPr>
        </p:nvSpPr>
        <p:spPr>
          <a:xfrm>
            <a:off x="3124080" y="476712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127" name="PlaceHolder 4"/>
          <p:cNvSpPr>
            <a:spLocks noGrp="1"/>
          </p:cNvSpPr>
          <p:nvPr>
            <p:ph type="sldNum" idx="12"/>
          </p:nvPr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6289809-D626-4C62-BE27-D3C849AE4E7A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166" name="PlaceHolder 2"/>
          <p:cNvSpPr>
            <a:spLocks noGrp="1"/>
          </p:cNvSpPr>
          <p:nvPr>
            <p:ph type="dt" idx="13"/>
          </p:nvPr>
        </p:nvSpPr>
        <p:spPr>
          <a:xfrm>
            <a:off x="45720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8B8B8B"/>
                </a:solidFill>
                <a:latin typeface="Calibri"/>
              </a:rPr>
              <a:t>&lt;дата/время&gt;</a:t>
            </a:r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ftr" idx="14"/>
          </p:nvPr>
        </p:nvSpPr>
        <p:spPr>
          <a:xfrm>
            <a:off x="3124080" y="476712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168" name="PlaceHolder 4"/>
          <p:cNvSpPr>
            <a:spLocks noGrp="1"/>
          </p:cNvSpPr>
          <p:nvPr>
            <p:ph type="sldNum" idx="15"/>
          </p:nvPr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4CDC4B99-36BC-4C24-A1F8-505224D64524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743040" lvl="1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208" name="PlaceHolder 3"/>
          <p:cNvSpPr>
            <a:spLocks noGrp="1"/>
          </p:cNvSpPr>
          <p:nvPr>
            <p:ph type="dt" idx="16"/>
          </p:nvPr>
        </p:nvSpPr>
        <p:spPr>
          <a:xfrm>
            <a:off x="45720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8B8B8B"/>
                </a:solidFill>
                <a:latin typeface="Calibri"/>
              </a:rPr>
              <a:t>&lt;дата/время&gt;</a:t>
            </a:r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9" name="PlaceHolder 4"/>
          <p:cNvSpPr>
            <a:spLocks noGrp="1"/>
          </p:cNvSpPr>
          <p:nvPr>
            <p:ph type="ftr" idx="17"/>
          </p:nvPr>
        </p:nvSpPr>
        <p:spPr>
          <a:xfrm>
            <a:off x="3124080" y="476712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210" name="PlaceHolder 5"/>
          <p:cNvSpPr>
            <a:spLocks noGrp="1"/>
          </p:cNvSpPr>
          <p:nvPr>
            <p:ph type="sldNum" idx="18"/>
          </p:nvPr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502F1A8-7DA2-4FB5-808B-4D11A64A8468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/>
    <p:bodyStyle/>
    <p:otherStyle/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743040" lvl="1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249" name="PlaceHolder 3"/>
          <p:cNvSpPr>
            <a:spLocks noGrp="1"/>
          </p:cNvSpPr>
          <p:nvPr>
            <p:ph type="dt" idx="19"/>
          </p:nvPr>
        </p:nvSpPr>
        <p:spPr>
          <a:xfrm>
            <a:off x="45720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8B8B8B"/>
                </a:solidFill>
                <a:latin typeface="Calibri"/>
              </a:rPr>
              <a:t>&lt;дата/время&gt;</a:t>
            </a:r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0" name="PlaceHolder 4"/>
          <p:cNvSpPr>
            <a:spLocks noGrp="1"/>
          </p:cNvSpPr>
          <p:nvPr>
            <p:ph type="ftr" idx="20"/>
          </p:nvPr>
        </p:nvSpPr>
        <p:spPr>
          <a:xfrm>
            <a:off x="3124080" y="476712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251" name="PlaceHolder 5"/>
          <p:cNvSpPr>
            <a:spLocks noGrp="1"/>
          </p:cNvSpPr>
          <p:nvPr>
            <p:ph type="sldNum" idx="21"/>
          </p:nvPr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84A96F2-AF11-4FD3-BD17-A393AE9EC0E0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/>
    <p:bodyStyle/>
    <p:otherStyle/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289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743040" lvl="1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290" name="PlaceHolder 3"/>
          <p:cNvSpPr>
            <a:spLocks noGrp="1"/>
          </p:cNvSpPr>
          <p:nvPr>
            <p:ph type="dt" idx="22"/>
          </p:nvPr>
        </p:nvSpPr>
        <p:spPr>
          <a:xfrm>
            <a:off x="45720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8B8B8B"/>
                </a:solidFill>
                <a:latin typeface="Calibri"/>
              </a:rPr>
              <a:t>&lt;дата/время&gt;</a:t>
            </a:r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1" name="PlaceHolder 4"/>
          <p:cNvSpPr>
            <a:spLocks noGrp="1"/>
          </p:cNvSpPr>
          <p:nvPr>
            <p:ph type="ftr" idx="23"/>
          </p:nvPr>
        </p:nvSpPr>
        <p:spPr>
          <a:xfrm>
            <a:off x="3124080" y="4767120"/>
            <a:ext cx="289512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292" name="PlaceHolder 5"/>
          <p:cNvSpPr>
            <a:spLocks noGrp="1"/>
          </p:cNvSpPr>
          <p:nvPr>
            <p:ph type="sldNum" idx="24"/>
          </p:nvPr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92A0CA80-4A94-4366-AA60-E3351E2AE6C6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Picture 2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4"/>
          <a:stretch/>
        </p:blipFill>
        <p:spPr>
          <a:xfrm>
            <a:off x="323640" y="267480"/>
            <a:ext cx="1872000" cy="1661400"/>
          </a:xfrm>
          <a:prstGeom prst="rect">
            <a:avLst/>
          </a:prstGeom>
          <a:ln w="0">
            <a:noFill/>
          </a:ln>
        </p:spPr>
      </p:pic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0" y="1851670"/>
            <a:ext cx="4456080" cy="234305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ФОРМИРОВАНИЕ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КОНТРОЛЬНО-ОЦЕНОЧНЫХ СРЕДСТВ И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КОНТРОЛЬНО-ИЗМЕРИТЕЛЬНЫХ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МАТЕРИАЛОВ ПО ДИСЦИПЛИНЕ «ИНОСТРАННЫЙ ЯЗЫК»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400" b="1" strike="noStrike" spc="-1" dirty="0">
              <a:solidFill>
                <a:schemeClr val="accent1">
                  <a:lumMod val="75000"/>
                </a:schemeClr>
              </a:solidFill>
              <a:latin typeface="Calibri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 type="subTitle"/>
          </p:nvPr>
        </p:nvSpPr>
        <p:spPr>
          <a:xfrm>
            <a:off x="4003560" y="4248360"/>
            <a:ext cx="4816440" cy="791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endParaRPr lang="ru-RU" sz="29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endParaRPr lang="ru-RU" sz="29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3492720" y="4194720"/>
            <a:ext cx="5607720" cy="53727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r"/>
            <a:r>
              <a:rPr lang="ru-RU" sz="1800" b="0" strike="noStrike" spc="-1" dirty="0" err="1" smtClean="0">
                <a:solidFill>
                  <a:srgbClr val="151359"/>
                </a:solidFill>
                <a:latin typeface="Arial"/>
              </a:rPr>
              <a:t>Омеленчук</a:t>
            </a:r>
            <a:r>
              <a:rPr lang="ru-RU" sz="1800" b="0" strike="noStrike" spc="-1" dirty="0" smtClean="0">
                <a:solidFill>
                  <a:srgbClr val="151359"/>
                </a:solidFill>
                <a:latin typeface="Arial"/>
              </a:rPr>
              <a:t> К.А., </a:t>
            </a:r>
            <a:r>
              <a:rPr lang="ru-RU" sz="1800" b="0" strike="noStrike" spc="-1" dirty="0" smtClean="0">
                <a:solidFill>
                  <a:srgbClr val="151359"/>
                </a:solidFill>
                <a:latin typeface="Arial"/>
              </a:rPr>
              <a:t>заведующий </a:t>
            </a:r>
            <a:r>
              <a:rPr lang="ru-RU" sz="1800" b="0" strike="noStrike" spc="-1" dirty="0" smtClean="0">
                <a:solidFill>
                  <a:srgbClr val="151359"/>
                </a:solidFill>
                <a:latin typeface="Arial"/>
              </a:rPr>
              <a:t>ПЦК,</a:t>
            </a:r>
          </a:p>
          <a:p>
            <a:pPr algn="r"/>
            <a:r>
              <a:rPr lang="ru-RU" spc="-1" dirty="0" smtClean="0">
                <a:solidFill>
                  <a:srgbClr val="151359"/>
                </a:solidFill>
                <a:latin typeface="Arial"/>
              </a:rPr>
              <a:t>Костина Н.Н., кандидат </a:t>
            </a:r>
            <a:r>
              <a:rPr lang="ru-RU" spc="-1" dirty="0" err="1" smtClean="0">
                <a:solidFill>
                  <a:srgbClr val="151359"/>
                </a:solidFill>
                <a:latin typeface="Arial"/>
              </a:rPr>
              <a:t>филол</a:t>
            </a:r>
            <a:r>
              <a:rPr lang="ru-RU" spc="-1" dirty="0" smtClean="0">
                <a:solidFill>
                  <a:srgbClr val="151359"/>
                </a:solidFill>
                <a:latin typeface="Arial"/>
              </a:rPr>
              <a:t>. наук, доцент,</a:t>
            </a:r>
          </a:p>
          <a:p>
            <a:pPr algn="r"/>
            <a:r>
              <a:rPr lang="ru-RU" spc="-1" dirty="0">
                <a:solidFill>
                  <a:srgbClr val="151359"/>
                </a:solidFill>
                <a:latin typeface="Arial"/>
              </a:rPr>
              <a:t>п</a:t>
            </a:r>
            <a:r>
              <a:rPr lang="ru-RU" spc="-1" dirty="0" smtClean="0">
                <a:solidFill>
                  <a:srgbClr val="151359"/>
                </a:solidFill>
                <a:latin typeface="Arial"/>
              </a:rPr>
              <a:t>реподаватели </a:t>
            </a:r>
            <a:r>
              <a:rPr lang="ru-RU" sz="1800" b="0" strike="noStrike" spc="-1" dirty="0" smtClean="0">
                <a:solidFill>
                  <a:srgbClr val="151359"/>
                </a:solidFill>
                <a:latin typeface="Arial"/>
              </a:rPr>
              <a:t>ГБПОУ «МПК»</a:t>
            </a:r>
            <a:endParaRPr lang="ru-RU" sz="1800" b="0" strike="noStrike" spc="-1" dirty="0">
              <a:solidFill>
                <a:srgbClr val="151359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Picture 5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251640" y="195480"/>
            <a:ext cx="729720" cy="647640"/>
          </a:xfrm>
          <a:prstGeom prst="rect">
            <a:avLst/>
          </a:prstGeom>
          <a:ln w="0">
            <a:noFill/>
          </a:ln>
        </p:spPr>
      </p:pic>
      <p:sp>
        <p:nvSpPr>
          <p:cNvPr id="374" name="Прямоугольник 5"/>
          <p:cNvSpPr/>
          <p:nvPr/>
        </p:nvSpPr>
        <p:spPr>
          <a:xfrm>
            <a:off x="1979640" y="1635480"/>
            <a:ext cx="538200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184650" y="987574"/>
            <a:ext cx="8765280" cy="352839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Контрольно-оценочные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средства (</a:t>
            </a:r>
            <a:r>
              <a:rPr lang="ru-RU" sz="3200" b="1" dirty="0" err="1">
                <a:solidFill>
                  <a:schemeClr val="accent1">
                    <a:lumMod val="75000"/>
                  </a:schemeClr>
                </a:solidFill>
              </a:rPr>
              <a:t>КОСы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)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представляют собой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комплект контрольно-оценочных средств,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который предназначен для проверки и оценки результатов освоения учебной дисциплины «Иностранный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язык» основной профессиональной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образовательной программы.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Picture 5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251640" y="195480"/>
            <a:ext cx="729720" cy="647640"/>
          </a:xfrm>
          <a:prstGeom prst="rect">
            <a:avLst/>
          </a:prstGeom>
          <a:ln w="0">
            <a:noFill/>
          </a:ln>
        </p:spPr>
      </p:pic>
      <p:sp>
        <p:nvSpPr>
          <p:cNvPr id="374" name="Прямоугольник 5"/>
          <p:cNvSpPr/>
          <p:nvPr/>
        </p:nvSpPr>
        <p:spPr>
          <a:xfrm>
            <a:off x="1979640" y="1635480"/>
            <a:ext cx="538200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184650" y="987574"/>
            <a:ext cx="8765280" cy="352839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just"/>
            <a:r>
              <a:rPr lang="ru-RU" sz="3200" dirty="0" smtClean="0"/>
              <a:t>	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КОС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представляют собой комплект для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текущего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контроля и промежуточной аттестации усвоенных знаний и освоенных умений по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дисциплине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в целях овладения предусмотренных стандартом общих и профессиональных компетенций.</a:t>
            </a:r>
          </a:p>
        </p:txBody>
      </p:sp>
    </p:spTree>
    <p:extLst>
      <p:ext uri="{BB962C8B-B14F-4D97-AF65-F5344CB8AC3E}">
        <p14:creationId xmlns:p14="http://schemas.microsoft.com/office/powerpoint/2010/main" val="256219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Picture 5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251640" y="195480"/>
            <a:ext cx="729720" cy="647640"/>
          </a:xfrm>
          <a:prstGeom prst="rect">
            <a:avLst/>
          </a:prstGeom>
          <a:ln w="0">
            <a:noFill/>
          </a:ln>
        </p:spPr>
      </p:pic>
      <p:sp>
        <p:nvSpPr>
          <p:cNvPr id="374" name="Прямоугольник 5"/>
          <p:cNvSpPr/>
          <p:nvPr/>
        </p:nvSpPr>
        <p:spPr>
          <a:xfrm>
            <a:off x="1979640" y="1635480"/>
            <a:ext cx="538200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184650" y="683288"/>
            <a:ext cx="8765280" cy="383267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Текущий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контроль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	Текущий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контроль знаний проводится посредством оценки работы на занятии, выполнения домашних заданий и контрольных заданий в соответствии с программой курса и тематическим планом каждого семестра. Для оценки качества освоения программы используются различные формы и методы контроля: устный опрос, фронтальный опрос, тестирование, практические задания, презентация, доклад с презентацией, монологическое высказывание, диалогическое высказывание, ролевые игры, диктанты, эссе, письма и контрольные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работы.Знания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, умения и компетенции определяются отметками «отлично» («5»), «хорошо» («4»), «удовлетворительно» («3»), «неудовлетворительно» («2»).</a:t>
            </a:r>
          </a:p>
        </p:txBody>
      </p:sp>
    </p:spTree>
    <p:extLst>
      <p:ext uri="{BB962C8B-B14F-4D97-AF65-F5344CB8AC3E}">
        <p14:creationId xmlns:p14="http://schemas.microsoft.com/office/powerpoint/2010/main" val="85272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Picture 5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251640" y="195480"/>
            <a:ext cx="729720" cy="647640"/>
          </a:xfrm>
          <a:prstGeom prst="rect">
            <a:avLst/>
          </a:prstGeom>
          <a:ln w="0">
            <a:noFill/>
          </a:ln>
        </p:spPr>
      </p:pic>
      <p:sp>
        <p:nvSpPr>
          <p:cNvPr id="374" name="Прямоугольник 5"/>
          <p:cNvSpPr/>
          <p:nvPr/>
        </p:nvSpPr>
        <p:spPr>
          <a:xfrm>
            <a:off x="1979640" y="1635480"/>
            <a:ext cx="538200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184650" y="1005467"/>
            <a:ext cx="8765280" cy="352839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Промежуточная аттестация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	Основной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формой учета знаний по дисциплине в период промежуточной аттестации является дифференцированный зачет, проводимый в восьмом семестре. </a:t>
            </a:r>
          </a:p>
        </p:txBody>
      </p:sp>
    </p:spTree>
    <p:extLst>
      <p:ext uri="{BB962C8B-B14F-4D97-AF65-F5344CB8AC3E}">
        <p14:creationId xmlns:p14="http://schemas.microsoft.com/office/powerpoint/2010/main" val="60243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Picture 5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251640" y="195480"/>
            <a:ext cx="729720" cy="647640"/>
          </a:xfrm>
          <a:prstGeom prst="rect">
            <a:avLst/>
          </a:prstGeom>
          <a:ln w="0">
            <a:noFill/>
          </a:ln>
        </p:spPr>
      </p:pic>
      <p:sp>
        <p:nvSpPr>
          <p:cNvPr id="374" name="Прямоугольник 5"/>
          <p:cNvSpPr/>
          <p:nvPr/>
        </p:nvSpPr>
        <p:spPr>
          <a:xfrm>
            <a:off x="1979640" y="1635480"/>
            <a:ext cx="538200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184650" y="519300"/>
            <a:ext cx="8765280" cy="398942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На примере профессии 54.01.20. «Графический дизайнер».</a:t>
            </a: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комплект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контрольно-оценочных средств позволяет оценивать: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1.Формирование элементов общих компетенций (ОК):</a:t>
            </a: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ОК 01 Выбирать способы решения задач профессиональной деятельности применительно к различным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контекстам;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ОК 02 Осуществлять поиск, анализ и интерпретацию информации, необходимой для выполнения задач профессиональной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деятельности;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ОК 03 Планировать и реализовывать собственное профессиональное и личностное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развитие;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ОК 04 Работать в коллективе и команде, эффективно взаимодействовать с коллегами, руководством,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клиентами;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ОК 09 Использовать информационные технологии в профессиональной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деятельности;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ОК 10 Пользоваться профессиональной документацией на государственном и иностранном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языках.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04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Picture 5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251640" y="195480"/>
            <a:ext cx="729720" cy="647640"/>
          </a:xfrm>
          <a:prstGeom prst="rect">
            <a:avLst/>
          </a:prstGeom>
          <a:ln w="0">
            <a:noFill/>
          </a:ln>
        </p:spPr>
      </p:pic>
      <p:sp>
        <p:nvSpPr>
          <p:cNvPr id="374" name="Прямоугольник 5"/>
          <p:cNvSpPr/>
          <p:nvPr/>
        </p:nvSpPr>
        <p:spPr>
          <a:xfrm>
            <a:off x="1979640" y="1635480"/>
            <a:ext cx="538200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184650" y="627534"/>
            <a:ext cx="8765280" cy="388843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ru-RU" sz="2000" b="1" dirty="0" smtClean="0"/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2.Формирование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элементов профессиональных компетенций (ПК):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ПК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1.4 Выполнять процедуру согласования (утверждения) с заказчиком.</a:t>
            </a:r>
          </a:p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ПК 2.2 Определять потребности в программных продуктах, материалах и оборудовании при разработке дизайн-макета на основе технического задания.</a:t>
            </a:r>
          </a:p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ПК 2.4 Осуществлять представление и защиту разработанного дизайн-макета.</a:t>
            </a:r>
          </a:p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ПК 4.1 Анализировать современные тенденции в области графического дизайна для их адаптации и использования в своей профессиональной деятельности.</a:t>
            </a:r>
          </a:p>
          <a:p>
            <a:r>
              <a:rPr lang="ru-RU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2537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Picture 5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251640" y="195480"/>
            <a:ext cx="729720" cy="647640"/>
          </a:xfrm>
          <a:prstGeom prst="rect">
            <a:avLst/>
          </a:prstGeom>
          <a:ln w="0">
            <a:noFill/>
          </a:ln>
        </p:spPr>
      </p:pic>
      <p:sp>
        <p:nvSpPr>
          <p:cNvPr id="374" name="Прямоугольник 5"/>
          <p:cNvSpPr/>
          <p:nvPr/>
        </p:nvSpPr>
        <p:spPr>
          <a:xfrm>
            <a:off x="1979640" y="1635480"/>
            <a:ext cx="538200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209880" y="2201400"/>
            <a:ext cx="8765280" cy="858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ru-RU" sz="4000" b="1" strike="noStrike" spc="-1">
                <a:solidFill>
                  <a:srgbClr val="151359"/>
                </a:solidFill>
                <a:latin typeface="Arial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49454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Picture 2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251640" y="195480"/>
            <a:ext cx="729720" cy="647640"/>
          </a:xfrm>
          <a:prstGeom prst="rect">
            <a:avLst/>
          </a:prstGeom>
          <a:ln w="0">
            <a:noFill/>
          </a:ln>
        </p:spPr>
      </p:pic>
      <p:sp>
        <p:nvSpPr>
          <p:cNvPr id="341" name="Прямоугольник 1"/>
          <p:cNvSpPr/>
          <p:nvPr/>
        </p:nvSpPr>
        <p:spPr>
          <a:xfrm>
            <a:off x="1979640" y="1635480"/>
            <a:ext cx="538200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180000" y="995400"/>
            <a:ext cx="8460000" cy="366458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“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Великая цель образования –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это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не знания, а действия”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Герберт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Спенсер</a:t>
            </a:r>
          </a:p>
          <a:p>
            <a:r>
              <a:rPr lang="ru-RU" sz="2800" b="1" dirty="0"/>
              <a:t> 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Picture 2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251640" y="195480"/>
            <a:ext cx="729720" cy="647640"/>
          </a:xfrm>
          <a:prstGeom prst="rect">
            <a:avLst/>
          </a:prstGeom>
          <a:ln w="0">
            <a:noFill/>
          </a:ln>
        </p:spPr>
      </p:pic>
      <p:sp>
        <p:nvSpPr>
          <p:cNvPr id="341" name="Прямоугольник 1"/>
          <p:cNvSpPr/>
          <p:nvPr/>
        </p:nvSpPr>
        <p:spPr>
          <a:xfrm>
            <a:off x="1979640" y="1635480"/>
            <a:ext cx="538200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180000" y="995400"/>
            <a:ext cx="8460000" cy="337655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Фонд оценочных средств (ФОС) - это комплекты методических и контрольно-измерительных материалов, комплектов оценочных средств, обеспечивающих решение оценочной задачи соответствия общих и профессиональных компетенций выпускника требованиям ФГОС СПО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algn="just"/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	Фонды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оценочных средств разрабатываются по каждой профессии /специальности, реализуемой в ГБПОУ «МПК». </a:t>
            </a: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9315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Picture 2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7747560" y="123480"/>
            <a:ext cx="1089720" cy="967320"/>
          </a:xfrm>
          <a:prstGeom prst="rect">
            <a:avLst/>
          </a:prstGeom>
          <a:ln w="0">
            <a:noFill/>
          </a:ln>
        </p:spPr>
      </p:pic>
      <p:sp>
        <p:nvSpPr>
          <p:cNvPr id="354" name="TextBox 8"/>
          <p:cNvSpPr/>
          <p:nvPr/>
        </p:nvSpPr>
        <p:spPr>
          <a:xfrm>
            <a:off x="2051640" y="483480"/>
            <a:ext cx="4571640" cy="36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endParaRPr lang="en-US" sz="1800" b="1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5" name="TextBox 10"/>
          <p:cNvSpPr/>
          <p:nvPr/>
        </p:nvSpPr>
        <p:spPr>
          <a:xfrm>
            <a:off x="683640" y="1406880"/>
            <a:ext cx="8010000" cy="307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endParaRPr lang="ru-RU" sz="1400" b="1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367921" y="690850"/>
            <a:ext cx="8100000" cy="351242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50000"/>
              </a:lnSpc>
            </a:pPr>
            <a:endParaRPr lang="ru-RU" sz="2000" b="0" strike="noStrike" spc="-1" dirty="0" smtClean="0">
              <a:solidFill>
                <a:srgbClr val="151359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z="2000" b="0" strike="noStrike" spc="-1" dirty="0" smtClean="0">
                <a:solidFill>
                  <a:srgbClr val="151359"/>
                </a:solidFill>
                <a:latin typeface="Arial"/>
              </a:rPr>
              <a:t>Контрольно-измерительные материалы состоят из:</a:t>
            </a:r>
          </a:p>
          <a:p>
            <a:pPr>
              <a:lnSpc>
                <a:spcPct val="150000"/>
              </a:lnSpc>
            </a:pPr>
            <a:r>
              <a:rPr lang="ru-RU" sz="2000" spc="-1" dirty="0" smtClean="0">
                <a:solidFill>
                  <a:srgbClr val="151359"/>
                </a:solidFill>
                <a:latin typeface="Arial"/>
              </a:rPr>
              <a:t>1.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Стартовая диагностика (входной контроль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);</a:t>
            </a:r>
          </a:p>
          <a:p>
            <a:pPr>
              <a:lnSpc>
                <a:spcPct val="150000"/>
              </a:lnSpc>
            </a:pPr>
            <a:r>
              <a:rPr lang="ru-RU" sz="2000" b="1" strike="noStrike" spc="-1" dirty="0" smtClean="0">
                <a:solidFill>
                  <a:schemeClr val="tx2">
                    <a:lumMod val="75000"/>
                  </a:schemeClr>
                </a:solidFill>
                <a:latin typeface="Arial"/>
              </a:rPr>
              <a:t>2.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Текущий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контроль;</a:t>
            </a:r>
          </a:p>
          <a:p>
            <a:pPr>
              <a:lnSpc>
                <a:spcPct val="150000"/>
              </a:lnSpc>
            </a:pPr>
            <a:r>
              <a:rPr lang="ru-RU" sz="2000" b="1" strike="noStrike" spc="-1" dirty="0" smtClean="0">
                <a:solidFill>
                  <a:schemeClr val="tx2">
                    <a:lumMod val="75000"/>
                  </a:schemeClr>
                </a:solidFill>
                <a:latin typeface="Arial"/>
              </a:rPr>
              <a:t>3.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Промежуточная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аттестация (дифференцированный зачет).</a:t>
            </a:r>
            <a:endParaRPr lang="ru-RU" sz="2000" b="0" strike="noStrike" spc="-1" dirty="0">
              <a:solidFill>
                <a:schemeClr val="tx2">
                  <a:lumMod val="75000"/>
                </a:schemeClr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Picture 4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251640" y="195480"/>
            <a:ext cx="729720" cy="647640"/>
          </a:xfrm>
          <a:prstGeom prst="rect">
            <a:avLst/>
          </a:prstGeom>
          <a:ln w="0">
            <a:noFill/>
          </a:ln>
        </p:spPr>
      </p:pic>
      <p:sp>
        <p:nvSpPr>
          <p:cNvPr id="358" name="Прямоугольник 4"/>
          <p:cNvSpPr/>
          <p:nvPr/>
        </p:nvSpPr>
        <p:spPr>
          <a:xfrm>
            <a:off x="1979640" y="1635480"/>
            <a:ext cx="538200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360000" y="843120"/>
            <a:ext cx="8460000" cy="367284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Стартовая диагностика (входной контроль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	Для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определения входного уровня владения иностранным языком обучающегося первого курса проводится стартовая диагностика, состоящая из следующих элементов: лексико-грамматический тест и устное собеседование. Лексико-грамматический тест направлен на определение уровня владения обучающимися лексико-грамматическими навыками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владения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иностранным языком. Время выполнения задания – 40 минут. Оборудование: ручка, бумага. Устное собеседование направлено на определение уровня владения иностранным языком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знакомство преподавателя с обучающимися, а также самих обучающихся друг с другом.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Picture 3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251640" y="195480"/>
            <a:ext cx="729720" cy="647640"/>
          </a:xfrm>
          <a:prstGeom prst="rect">
            <a:avLst/>
          </a:prstGeom>
          <a:ln w="0">
            <a:noFill/>
          </a:ln>
        </p:spPr>
      </p:pic>
      <p:sp>
        <p:nvSpPr>
          <p:cNvPr id="362" name="Прямоугольник 3"/>
          <p:cNvSpPr/>
          <p:nvPr/>
        </p:nvSpPr>
        <p:spPr>
          <a:xfrm>
            <a:off x="1979640" y="1635480"/>
            <a:ext cx="538200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360000" y="859374"/>
            <a:ext cx="8280000" cy="367240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Текущий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контроль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	Текущий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контроль – это 12 контрольных работ.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первом полугодии – 5 контрольных работ и семестровая контрольная работа.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Во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втором полугодии – 7 контрольных работ.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	Контрольные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работы разработаны для всех специальностей и профессий в ГБПОУ «МПК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».</a:t>
            </a:r>
            <a:endParaRPr lang="ru-RU" sz="1800" b="0" strike="noStrike" spc="-1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Picture 1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7747560" y="123480"/>
            <a:ext cx="1089720" cy="967320"/>
          </a:xfrm>
          <a:prstGeom prst="rect">
            <a:avLst/>
          </a:prstGeom>
          <a:ln w="0">
            <a:noFill/>
          </a:ln>
        </p:spPr>
      </p:pic>
      <p:sp>
        <p:nvSpPr>
          <p:cNvPr id="366" name="TextBox 3"/>
          <p:cNvSpPr/>
          <p:nvPr/>
        </p:nvSpPr>
        <p:spPr>
          <a:xfrm>
            <a:off x="2051640" y="483480"/>
            <a:ext cx="4571640" cy="36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en-US" sz="1800" b="1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TextBox 4"/>
          <p:cNvSpPr/>
          <p:nvPr/>
        </p:nvSpPr>
        <p:spPr>
          <a:xfrm>
            <a:off x="683640" y="1406880"/>
            <a:ext cx="8010000" cy="307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400" b="1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237240" y="483480"/>
            <a:ext cx="8710560" cy="439252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lvl="0"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Промежуточная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аттестация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lvl="0"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	Основной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формой учета знаний по дисциплине в период промежуточной аттестации является дифференцированный зачет, проводимый во втором семестре.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Дифференцированный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зачет является формой промежуточной аттестации для оценки умений и знаний, проводится после изучения всего программного материала учебной дисциплины «Иностранный язык».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Дифференцированный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зачет представлен не только классическим лексико-грамматическим тестом (по вариантам), но и  разнообразными формами студенческих работ: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проект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, презентация, эссе, доклад.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	Студенты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, обучающиеся по профессии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«Графический дизайнер»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, на втором курсе сдают экзамен в устной форме по билетам.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Picture 1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7747560" y="123480"/>
            <a:ext cx="1089720" cy="967320"/>
          </a:xfrm>
          <a:prstGeom prst="rect">
            <a:avLst/>
          </a:prstGeom>
          <a:ln w="0">
            <a:noFill/>
          </a:ln>
        </p:spPr>
      </p:pic>
      <p:sp>
        <p:nvSpPr>
          <p:cNvPr id="366" name="TextBox 3"/>
          <p:cNvSpPr/>
          <p:nvPr/>
        </p:nvSpPr>
        <p:spPr>
          <a:xfrm>
            <a:off x="2051640" y="483480"/>
            <a:ext cx="4571640" cy="36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en-US" sz="1800" b="1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TextBox 4"/>
          <p:cNvSpPr/>
          <p:nvPr/>
        </p:nvSpPr>
        <p:spPr>
          <a:xfrm>
            <a:off x="683640" y="1406880"/>
            <a:ext cx="8010000" cy="307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400" b="1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277857" y="852480"/>
            <a:ext cx="8710560" cy="380750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ru-RU" sz="2000" b="1" dirty="0" smtClean="0"/>
          </a:p>
          <a:p>
            <a:endParaRPr lang="ru-RU" sz="2000" b="1" dirty="0"/>
          </a:p>
          <a:p>
            <a:pPr algn="just"/>
            <a:r>
              <a:rPr lang="ru-RU" sz="2000" b="1" dirty="0" smtClean="0"/>
              <a:t>	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Комплект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контрольно-измерительных материалов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позволяет оценивать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(на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примере специальности 49.02.02 «Адаптивная физическая культура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»): формирование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элементов общих компетенций (ОК) и элементов профессиональных компетенций (ПК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).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</a:p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Особое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значение дисциплина имеет при формировании и развитии ОК № 09.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3765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Picture 1" descr="C:\Users\User\Desktop\2023\МПК\Оформление\Логотипы\Брендбук МПК\Новый логотип\Логотип МПК новый.png"/>
          <p:cNvPicPr/>
          <p:nvPr/>
        </p:nvPicPr>
        <p:blipFill>
          <a:blip r:embed="rId3"/>
          <a:stretch/>
        </p:blipFill>
        <p:spPr>
          <a:xfrm>
            <a:off x="7747560" y="123480"/>
            <a:ext cx="1089720" cy="967320"/>
          </a:xfrm>
          <a:prstGeom prst="rect">
            <a:avLst/>
          </a:prstGeom>
          <a:ln w="0">
            <a:noFill/>
          </a:ln>
        </p:spPr>
      </p:pic>
      <p:sp>
        <p:nvSpPr>
          <p:cNvPr id="366" name="TextBox 3"/>
          <p:cNvSpPr/>
          <p:nvPr/>
        </p:nvSpPr>
        <p:spPr>
          <a:xfrm>
            <a:off x="2051640" y="483480"/>
            <a:ext cx="4571640" cy="36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en-US" sz="1800" b="1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TextBox 4"/>
          <p:cNvSpPr/>
          <p:nvPr/>
        </p:nvSpPr>
        <p:spPr>
          <a:xfrm>
            <a:off x="683640" y="1406880"/>
            <a:ext cx="8010000" cy="307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ru-RU" sz="1400" b="1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237240" y="852480"/>
            <a:ext cx="8710560" cy="387951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Общие компетенции: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ОК 02. Осуществлять поиск, анализ и интерпретацию информации, необходимой для выполнения задач профессиональной деятельности.</a:t>
            </a:r>
          </a:p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ОК 03. Планировать и реализовывать собственное профессиональное и личностное развитие.</a:t>
            </a:r>
          </a:p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ОК 04. Эффективно взаимодействовать и работать в коллективе и команде.</a:t>
            </a:r>
          </a:p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ОК 09. Пользоваться профессиональной документацией на государственном и иностранном языках.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Профессиональные компетенции: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          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ПК 2.4 Осуществлять исследовательскую и проектную деятельность в области физической культуры и спорта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dirty="0"/>
              <a:t> 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1901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6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6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9908</TotalTime>
  <Words>350</Words>
  <Application>Microsoft Office PowerPoint</Application>
  <PresentationFormat>Экран (16:9)</PresentationFormat>
  <Paragraphs>69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16</vt:i4>
      </vt:variant>
    </vt:vector>
  </HeadingPairs>
  <TitlesOfParts>
    <vt:vector size="30" baseType="lpstr">
      <vt:lpstr>Arial</vt:lpstr>
      <vt:lpstr>Calibri</vt:lpstr>
      <vt:lpstr>DejaVu Sans</vt:lpstr>
      <vt:lpstr>Symbol</vt:lpstr>
      <vt:lpstr>Times New Roman</vt:lpstr>
      <vt:lpstr>Wingdings</vt:lpstr>
      <vt:lpstr>Тема Office</vt:lpstr>
      <vt:lpstr>7_Тема Office</vt:lpstr>
      <vt:lpstr>Тема Office</vt:lpstr>
      <vt:lpstr>6_Тема Office</vt:lpstr>
      <vt:lpstr>16_Тема Office</vt:lpstr>
      <vt:lpstr>16_Тема Office</vt:lpstr>
      <vt:lpstr>Тема Office</vt:lpstr>
      <vt:lpstr>7_Тема Office</vt:lpstr>
      <vt:lpstr>  ФОРМИРОВАНИЕ КОНТРОЛЬНО-ОЦЕНОЧНЫХ СРЕДСТВ И КОНТРОЛЬНО-ИЗМЕРИТЕЛЬНЫХ МАТЕРИАЛОВ ПО ДИСЦИПЛИНЕ «ИНОСТРАННЫЙ ЯЗЫК»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Пользователь</cp:lastModifiedBy>
  <cp:revision>232</cp:revision>
  <dcterms:created xsi:type="dcterms:W3CDTF">2023-08-17T09:17:35Z</dcterms:created>
  <dcterms:modified xsi:type="dcterms:W3CDTF">2024-04-26T04:16:01Z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Экран (16:9)</vt:lpwstr>
  </property>
  <property fmtid="{D5CDD505-2E9C-101B-9397-08002B2CF9AE}" pid="4" name="Slides">
    <vt:i4>12</vt:i4>
  </property>
</Properties>
</file>