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956" r:id="rId2"/>
  </p:sldMasterIdLst>
  <p:notesMasterIdLst>
    <p:notesMasterId r:id="rId20"/>
  </p:notesMasterIdLst>
  <p:handoutMasterIdLst>
    <p:handoutMasterId r:id="rId21"/>
  </p:handoutMasterIdLst>
  <p:sldIdLst>
    <p:sldId id="320" r:id="rId3"/>
    <p:sldId id="354" r:id="rId4"/>
    <p:sldId id="365" r:id="rId5"/>
    <p:sldId id="369" r:id="rId6"/>
    <p:sldId id="371" r:id="rId7"/>
    <p:sldId id="368" r:id="rId8"/>
    <p:sldId id="370" r:id="rId9"/>
    <p:sldId id="372" r:id="rId10"/>
    <p:sldId id="373" r:id="rId11"/>
    <p:sldId id="374" r:id="rId12"/>
    <p:sldId id="375" r:id="rId13"/>
    <p:sldId id="366" r:id="rId14"/>
    <p:sldId id="367" r:id="rId15"/>
    <p:sldId id="356" r:id="rId16"/>
    <p:sldId id="376" r:id="rId17"/>
    <p:sldId id="378" r:id="rId18"/>
    <p:sldId id="363" r:id="rId1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382" autoAdjust="0"/>
  </p:normalViewPr>
  <p:slideViewPr>
    <p:cSldViewPr snapToGrid="0">
      <p:cViewPr varScale="1">
        <p:scale>
          <a:sx n="109" d="100"/>
          <a:sy n="109" d="100"/>
        </p:scale>
        <p:origin x="-630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44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28AC8-2217-4658-BF92-89C0DF91D6CC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BE6FD-1525-47DC-93BA-9EC9A48CC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97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BBCE1-84C6-47FC-9607-4EC1B94714B1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4DE8E-631C-4CDC-A828-B764847915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43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9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1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1119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25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3553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33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83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07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648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5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867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64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100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340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53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20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681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680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2697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130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842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725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185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521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6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3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3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4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8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1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54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2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8120"/>
            <a:ext cx="10515600" cy="82296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осударственное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профессиональное образовательное учреждение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«Магнитогорский педагогический колледж»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2405" y="0"/>
            <a:ext cx="1859594" cy="135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190005" y="186196"/>
            <a:ext cx="9951719" cy="1661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62498" y="2737420"/>
            <a:ext cx="9285512" cy="2005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 defTabSz="45720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-266700" y="5658058"/>
            <a:ext cx="11048999" cy="9274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r" defTabSz="45720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Преподаватель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английского языка </a:t>
            </a:r>
          </a:p>
          <a:p>
            <a:pPr lvl="0" algn="r" defTabSz="45720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defRPr/>
            </a:pP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Аслаповская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Е.В.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3400" y="1528989"/>
            <a:ext cx="10515600" cy="5105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297" y="2399963"/>
            <a:ext cx="85338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иностранного языка в системе СПО с </a:t>
            </a:r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испльзованием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образовательной платформы АСУ «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Procollege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70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0107" y="-823151"/>
            <a:ext cx="7766936" cy="1646302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Устный вводный курс. Тема 1.1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6" y="823151"/>
            <a:ext cx="6425612" cy="3630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752" y="1725706"/>
            <a:ext cx="6928482" cy="42282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6530" y="3137559"/>
            <a:ext cx="6525470" cy="372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655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081" y="47863"/>
            <a:ext cx="7779435" cy="50998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812" y="1631852"/>
            <a:ext cx="7451188" cy="507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1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3375" y="118534"/>
            <a:ext cx="7766936" cy="1646302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«Форум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позволяет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общаться в асинхронном режиме т.е. в течение длительного времени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7580" y="1833154"/>
            <a:ext cx="7766936" cy="3789196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Форумы имеют множество применений, таких как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общения студентов, чтобы они узнали друг друга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курса или материалов для чтения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обсуждения, начатого ранее при личной встрече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общения преподавателей (с помощью скрытого форума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помощи, где преподаватели и студенты могут дать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7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333" y="-483325"/>
            <a:ext cx="9757954" cy="2143314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«Чат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позволяет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иметь возможность синхронного письменного общения в реальном времени.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9695" y="1659989"/>
            <a:ext cx="7766936" cy="3918857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Чаты особенно полезны, когда группа не может встретиться очно, например, в случаях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регулярные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студентов для обмена опытом с другими, находящимися в одном курсе, но в разных местах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 не может присутствовать лично в беседе со своим учителем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студентам в подготовке к тестам, в которых преподаватель или другие студенты будут представлять примерные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4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448" y="424535"/>
            <a:ext cx="9616440" cy="683870"/>
          </a:xfrm>
        </p:spPr>
        <p:txBody>
          <a:bodyPr>
            <a:noAutofit/>
          </a:bodyPr>
          <a:lstStyle/>
          <a:p>
            <a:pPr algn="ctr"/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162" y="0"/>
            <a:ext cx="1729838" cy="126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853" y="201847"/>
            <a:ext cx="7230794" cy="38239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714" y="2982350"/>
            <a:ext cx="7666892" cy="387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7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7" y="139264"/>
            <a:ext cx="7569936" cy="41654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645" y="1227983"/>
            <a:ext cx="7482578" cy="4582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428" y="2994451"/>
            <a:ext cx="5883150" cy="371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8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54" y="576775"/>
            <a:ext cx="11352628" cy="5838093"/>
          </a:xfrm>
          <a:prstGeom prst="rect">
            <a:avLst/>
          </a:prstGeom>
        </p:spPr>
      </p:pic>
      <p:sp>
        <p:nvSpPr>
          <p:cNvPr id="6" name="Стрелка влево 5"/>
          <p:cNvSpPr/>
          <p:nvPr/>
        </p:nvSpPr>
        <p:spPr>
          <a:xfrm>
            <a:off x="6555545" y="5036234"/>
            <a:ext cx="1139483" cy="11149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4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524" y="4164284"/>
            <a:ext cx="7160380" cy="11063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1901" y="76475"/>
            <a:ext cx="9179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«Магнитогорский педагогический колледж»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94" y="1143806"/>
            <a:ext cx="2829668" cy="278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8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975" y="1442141"/>
            <a:ext cx="7458487" cy="4234605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Clr>
                <a:schemeClr val="accent2">
                  <a:lumMod val="75000"/>
                </a:schemeClr>
              </a:buClr>
            </a:pPr>
            <a:r>
              <a:rPr lang="ru-RU" sz="3200" spc="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sz="3200" spc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ведение электронных </a:t>
            </a:r>
            <a:r>
              <a:rPr lang="ru-RU" sz="3200" spc="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учебно-методических комплексов.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Clr>
                <a:schemeClr val="accent2">
                  <a:lumMod val="75000"/>
                </a:schemeClr>
              </a:buClr>
            </a:pPr>
            <a:r>
              <a:rPr lang="ru-RU" sz="3200" spc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технологии в учебном процессе требуют создания другой формы обучения, нежели просто урок.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655" y="0"/>
            <a:ext cx="1967345" cy="143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4" descr="3 Кита учебной мотивации | Галина Енюти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81296" y="415266"/>
            <a:ext cx="4128262" cy="77715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1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6537" y="-165463"/>
            <a:ext cx="11025051" cy="5133703"/>
          </a:xfrm>
        </p:spPr>
        <p:txBody>
          <a:bodyPr/>
          <a:lstStyle/>
          <a:p>
            <a:pPr algn="l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Государственная программа «Развитие образования»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Проект 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в области образования «Современная цифровая образовательная среда в Российской Федерации»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7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Современная электронная образовательная платформа АСУ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Pro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ollege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»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АСУ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ProCollege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программным средством, которое наряду с LMS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Moodle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значительно расширяя ее возможности, может быть использована для организации управления образовательным процессом и контроля управленческой деятельностью в образовательном учреждении среднего профессионального образования. Она позволяет исключить работу с бумажными носителями, а также получить свободный доступ к образовательным ресурсам в любое время. </a:t>
            </a:r>
          </a:p>
        </p:txBody>
      </p:sp>
    </p:spTree>
    <p:extLst>
      <p:ext uri="{BB962C8B-B14F-4D97-AF65-F5344CB8AC3E}">
        <p14:creationId xmlns:p14="http://schemas.microsoft.com/office/powerpoint/2010/main" val="29332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Элементы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и ресурсы АСУ «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Procollege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»</a:t>
            </a:r>
            <a:br>
              <a:rPr lang="en-US" sz="3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1539966"/>
            <a:ext cx="8842928" cy="55880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э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лемент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Глоссарий»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ресурс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Папка»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ресурс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Страница»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элемент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«Форум» 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э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лемент «Чат»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ресурс «Книга».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8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856616" cy="5147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805" y="2025645"/>
            <a:ext cx="7236197" cy="3682824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4872446" y="1162594"/>
            <a:ext cx="1449977" cy="11756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171545" y="3168321"/>
            <a:ext cx="1201782" cy="1187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073" y="2954464"/>
            <a:ext cx="6618188" cy="3499490"/>
          </a:xfrm>
          <a:prstGeom prst="rect">
            <a:avLst/>
          </a:prstGeom>
        </p:spPr>
      </p:pic>
      <p:sp>
        <p:nvSpPr>
          <p:cNvPr id="15" name="Стрелка вправо 14"/>
          <p:cNvSpPr/>
          <p:nvPr/>
        </p:nvSpPr>
        <p:spPr>
          <a:xfrm>
            <a:off x="5238206" y="3684694"/>
            <a:ext cx="875211" cy="1296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6113417" y="6087358"/>
            <a:ext cx="953589" cy="10443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73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21040" cy="4519749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1881051" y="796834"/>
            <a:ext cx="770709" cy="1567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082834" y="4050833"/>
            <a:ext cx="653143" cy="1031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150" y="1175973"/>
            <a:ext cx="6801465" cy="5682027"/>
          </a:xfrm>
          <a:prstGeom prst="rect">
            <a:avLst/>
          </a:prstGeom>
        </p:spPr>
      </p:pic>
      <p:sp>
        <p:nvSpPr>
          <p:cNvPr id="9" name="Стрелка влево 8"/>
          <p:cNvSpPr/>
          <p:nvPr/>
        </p:nvSpPr>
        <p:spPr>
          <a:xfrm>
            <a:off x="8451669" y="4650377"/>
            <a:ext cx="718457" cy="14369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8165802" y="5826034"/>
            <a:ext cx="507935" cy="13062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9379131" y="4271554"/>
            <a:ext cx="849086" cy="9144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20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70" y="142476"/>
            <a:ext cx="7824651" cy="44805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575" y="964387"/>
            <a:ext cx="6180425" cy="45265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3363456"/>
            <a:ext cx="6714827" cy="3286220"/>
          </a:xfrm>
          <a:prstGeom prst="rect">
            <a:avLst/>
          </a:prstGeom>
        </p:spPr>
      </p:pic>
      <p:sp>
        <p:nvSpPr>
          <p:cNvPr id="8" name="Стрелка влево 7"/>
          <p:cNvSpPr/>
          <p:nvPr/>
        </p:nvSpPr>
        <p:spPr>
          <a:xfrm>
            <a:off x="3435531" y="1549931"/>
            <a:ext cx="1018903" cy="12211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3082834" y="2404534"/>
            <a:ext cx="1110343" cy="18191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82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70598"/>
            <a:ext cx="5015132" cy="37503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439" y="823926"/>
            <a:ext cx="5525589" cy="43238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7334" y="2152854"/>
            <a:ext cx="5421363" cy="438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0959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15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4092</TotalTime>
  <Words>327</Words>
  <Application>Microsoft Office PowerPoint</Application>
  <PresentationFormat>Произвольный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Грань</vt:lpstr>
      <vt:lpstr>15_Грань</vt:lpstr>
      <vt:lpstr>государственное бюджетное профессиональное образовательное учреждение «Магнитогорский педагогический колледж»</vt:lpstr>
      <vt:lpstr>Актуальность</vt:lpstr>
      <vt:lpstr>Государственная программа «Развитие образования»  Проект в области образования «Современная цифровая образовательная среда в Российской Федерации»</vt:lpstr>
      <vt:lpstr>Современная электронная образовательная платформа АСУ «ProСollege» </vt:lpstr>
      <vt:lpstr>Элементы и ресурсы АСУ «Procollege»  </vt:lpstr>
      <vt:lpstr>Презентация PowerPoint</vt:lpstr>
      <vt:lpstr>Презентация PowerPoint</vt:lpstr>
      <vt:lpstr>Презентация PowerPoint</vt:lpstr>
      <vt:lpstr>Презентация PowerPoint</vt:lpstr>
      <vt:lpstr>Устный вводный курс. Тема 1.1</vt:lpstr>
      <vt:lpstr>Презентация PowerPoint</vt:lpstr>
      <vt:lpstr>Модуль «Форум» позволяет участникам общаться в асинхронном режиме т.е. в течение длительного времени.</vt:lpstr>
      <vt:lpstr>Модуль «Чат» позволяет участникам иметь возможность синхронного письменного общения в реальном времени.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мониторинга  работы ОУ в КАИС «СГО»</dc:title>
  <dc:creator>Татьяна</dc:creator>
  <cp:lastModifiedBy>student</cp:lastModifiedBy>
  <cp:revision>261</cp:revision>
  <cp:lastPrinted>2018-11-06T19:03:27Z</cp:lastPrinted>
  <dcterms:created xsi:type="dcterms:W3CDTF">2014-12-03T08:54:34Z</dcterms:created>
  <dcterms:modified xsi:type="dcterms:W3CDTF">2021-01-19T08:25:27Z</dcterms:modified>
</cp:coreProperties>
</file>