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notesMasterIdLst>
    <p:notesMasterId r:id="rId16"/>
  </p:notesMasterIdLst>
  <p:sldIdLst>
    <p:sldId id="256" r:id="rId2"/>
    <p:sldId id="257" r:id="rId3"/>
    <p:sldId id="258" r:id="rId4"/>
    <p:sldId id="273" r:id="rId5"/>
    <p:sldId id="270" r:id="rId6"/>
    <p:sldId id="259" r:id="rId7"/>
    <p:sldId id="260" r:id="rId8"/>
    <p:sldId id="271" r:id="rId9"/>
    <p:sldId id="261" r:id="rId10"/>
    <p:sldId id="272" r:id="rId11"/>
    <p:sldId id="263" r:id="rId12"/>
    <p:sldId id="264" r:id="rId13"/>
    <p:sldId id="265" r:id="rId14"/>
    <p:sldId id="262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9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FA3F1B-A455-437E-8213-52B0D4535C1D}" type="doc">
      <dgm:prSet loTypeId="urn:microsoft.com/office/officeart/2005/8/layout/chevron2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9B3C8060-6556-4ECE-8958-7FDC0594C763}">
      <dgm:prSet phldrT="[Текст]" custT="1"/>
      <dgm:spPr/>
      <dgm:t>
        <a:bodyPr/>
        <a:lstStyle/>
        <a:p>
          <a:endParaRPr lang="ru-RU" sz="2800" b="1" dirty="0"/>
        </a:p>
      </dgm:t>
    </dgm:pt>
    <dgm:pt modelId="{72D1B735-CEF5-4F45-8784-CF93F000E75A}" type="parTrans" cxnId="{4673086A-0FF4-4D10-A20E-E2E070CE9622}">
      <dgm:prSet/>
      <dgm:spPr/>
      <dgm:t>
        <a:bodyPr/>
        <a:lstStyle/>
        <a:p>
          <a:endParaRPr lang="ru-RU"/>
        </a:p>
      </dgm:t>
    </dgm:pt>
    <dgm:pt modelId="{E26A65E1-5FF8-4D5D-B100-AD0E023B31E6}" type="sibTrans" cxnId="{4673086A-0FF4-4D10-A20E-E2E070CE9622}">
      <dgm:prSet/>
      <dgm:spPr/>
      <dgm:t>
        <a:bodyPr/>
        <a:lstStyle/>
        <a:p>
          <a:endParaRPr lang="ru-RU"/>
        </a:p>
      </dgm:t>
    </dgm:pt>
    <dgm:pt modelId="{674D0BDB-9144-4CCC-8F12-379D40862CF5}">
      <dgm:prSet custT="1"/>
      <dgm:spPr/>
      <dgm:t>
        <a:bodyPr/>
        <a:lstStyle/>
        <a:p>
          <a:r>
            <a:rPr lang="ru-RU" sz="3200" b="1" dirty="0" smtClean="0">
              <a:solidFill>
                <a:schemeClr val="accent2">
                  <a:lumMod val="50000"/>
                </a:schemeClr>
              </a:solidFill>
            </a:rPr>
            <a:t>Тематический план в формате </a:t>
          </a:r>
          <a:r>
            <a:rPr lang="en-US" sz="3200" b="1" dirty="0" smtClean="0">
              <a:solidFill>
                <a:schemeClr val="accent2">
                  <a:lumMod val="50000"/>
                </a:schemeClr>
              </a:solidFill>
            </a:rPr>
            <a:t>.pdf</a:t>
          </a:r>
          <a:endParaRPr lang="ru-RU" sz="3200" dirty="0">
            <a:solidFill>
              <a:schemeClr val="accent2">
                <a:lumMod val="50000"/>
              </a:schemeClr>
            </a:solidFill>
          </a:endParaRPr>
        </a:p>
      </dgm:t>
    </dgm:pt>
    <dgm:pt modelId="{92B106B8-173A-44A4-A92C-920C8B15E7A4}" type="parTrans" cxnId="{69DAA8AB-5288-44D1-B8FC-36A6E16B7AA0}">
      <dgm:prSet/>
      <dgm:spPr/>
      <dgm:t>
        <a:bodyPr/>
        <a:lstStyle/>
        <a:p>
          <a:endParaRPr lang="ru-RU"/>
        </a:p>
      </dgm:t>
    </dgm:pt>
    <dgm:pt modelId="{6B248599-DBE0-4B57-9F3A-5B1F656927A4}" type="sibTrans" cxnId="{69DAA8AB-5288-44D1-B8FC-36A6E16B7AA0}">
      <dgm:prSet/>
      <dgm:spPr/>
      <dgm:t>
        <a:bodyPr/>
        <a:lstStyle/>
        <a:p>
          <a:endParaRPr lang="ru-RU"/>
        </a:p>
      </dgm:t>
    </dgm:pt>
    <dgm:pt modelId="{B3DA49FB-1F98-4571-9992-C6F72123EFB0}" type="pres">
      <dgm:prSet presAssocID="{93FA3F1B-A455-437E-8213-52B0D4535C1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08A35A5-A61F-4C3A-9252-C49D2518815E}" type="pres">
      <dgm:prSet presAssocID="{9B3C8060-6556-4ECE-8958-7FDC0594C763}" presName="composite" presStyleCnt="0"/>
      <dgm:spPr/>
    </dgm:pt>
    <dgm:pt modelId="{7840B69E-80AB-45F1-BD74-A512B222AB37}" type="pres">
      <dgm:prSet presAssocID="{9B3C8060-6556-4ECE-8958-7FDC0594C763}" presName="parentText" presStyleLbl="alignNode1" presStyleIdx="0" presStyleCnt="1" custScaleX="71101" custScaleY="64846" custLinFactNeighborX="-5300" custLinFactNeighborY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8B6A28-3E9B-42C6-AC14-3BF28E3B65FB}" type="pres">
      <dgm:prSet presAssocID="{9B3C8060-6556-4ECE-8958-7FDC0594C763}" presName="descendantText" presStyleLbl="alignAcc1" presStyleIdx="0" presStyleCnt="1" custScaleX="79485" custScaleY="64632" custLinFactNeighborX="-21807" custLinFactNeighborY="-198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BECEC61-BA84-43C4-93F7-332D8B931F30}" type="presOf" srcId="{674D0BDB-9144-4CCC-8F12-379D40862CF5}" destId="{748B6A28-3E9B-42C6-AC14-3BF28E3B65FB}" srcOrd="0" destOrd="0" presId="urn:microsoft.com/office/officeart/2005/8/layout/chevron2"/>
    <dgm:cxn modelId="{2A30585B-D1CC-4839-91A1-BC65A55DF698}" type="presOf" srcId="{9B3C8060-6556-4ECE-8958-7FDC0594C763}" destId="{7840B69E-80AB-45F1-BD74-A512B222AB37}" srcOrd="0" destOrd="0" presId="urn:microsoft.com/office/officeart/2005/8/layout/chevron2"/>
    <dgm:cxn modelId="{85FF34D7-7918-447D-A321-8B4449126332}" type="presOf" srcId="{93FA3F1B-A455-437E-8213-52B0D4535C1D}" destId="{B3DA49FB-1F98-4571-9992-C6F72123EFB0}" srcOrd="0" destOrd="0" presId="urn:microsoft.com/office/officeart/2005/8/layout/chevron2"/>
    <dgm:cxn modelId="{4673086A-0FF4-4D10-A20E-E2E070CE9622}" srcId="{93FA3F1B-A455-437E-8213-52B0D4535C1D}" destId="{9B3C8060-6556-4ECE-8958-7FDC0594C763}" srcOrd="0" destOrd="0" parTransId="{72D1B735-CEF5-4F45-8784-CF93F000E75A}" sibTransId="{E26A65E1-5FF8-4D5D-B100-AD0E023B31E6}"/>
    <dgm:cxn modelId="{69DAA8AB-5288-44D1-B8FC-36A6E16B7AA0}" srcId="{9B3C8060-6556-4ECE-8958-7FDC0594C763}" destId="{674D0BDB-9144-4CCC-8F12-379D40862CF5}" srcOrd="0" destOrd="0" parTransId="{92B106B8-173A-44A4-A92C-920C8B15E7A4}" sibTransId="{6B248599-DBE0-4B57-9F3A-5B1F656927A4}"/>
    <dgm:cxn modelId="{E0B0DA46-21D7-44A1-BD0A-D7D7BB980274}" type="presParOf" srcId="{B3DA49FB-1F98-4571-9992-C6F72123EFB0}" destId="{408A35A5-A61F-4C3A-9252-C49D2518815E}" srcOrd="0" destOrd="0" presId="urn:microsoft.com/office/officeart/2005/8/layout/chevron2"/>
    <dgm:cxn modelId="{53F3BC92-E6E1-47A3-9377-1D2CF02D1C09}" type="presParOf" srcId="{408A35A5-A61F-4C3A-9252-C49D2518815E}" destId="{7840B69E-80AB-45F1-BD74-A512B222AB37}" srcOrd="0" destOrd="0" presId="urn:microsoft.com/office/officeart/2005/8/layout/chevron2"/>
    <dgm:cxn modelId="{58750539-EB11-4699-AAD4-9B1578EA6C4D}" type="presParOf" srcId="{408A35A5-A61F-4C3A-9252-C49D2518815E}" destId="{748B6A28-3E9B-42C6-AC14-3BF28E3B65F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F3CECDE-7F7B-4ACB-8F73-ECFF45C57E82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4256DE0C-69D1-4953-BA6B-16F7C5F17968}">
      <dgm:prSet phldrT="[Текст]"/>
      <dgm:spPr/>
      <dgm:t>
        <a:bodyPr/>
        <a:lstStyle/>
        <a:p>
          <a:r>
            <a:rPr lang="ru-RU" dirty="0" err="1" smtClean="0"/>
            <a:t>Видеолекции</a:t>
          </a:r>
          <a:endParaRPr lang="ru-RU" dirty="0"/>
        </a:p>
      </dgm:t>
    </dgm:pt>
    <dgm:pt modelId="{1A5B0A51-343C-448A-9B86-6A3A9B176A84}" type="parTrans" cxnId="{71A84FFE-7D06-4709-9C63-935D7394F0E6}">
      <dgm:prSet/>
      <dgm:spPr/>
      <dgm:t>
        <a:bodyPr/>
        <a:lstStyle/>
        <a:p>
          <a:endParaRPr lang="ru-RU"/>
        </a:p>
      </dgm:t>
    </dgm:pt>
    <dgm:pt modelId="{C7AC26B2-E6BD-42E2-BEDE-898A98D997E6}" type="sibTrans" cxnId="{71A84FFE-7D06-4709-9C63-935D7394F0E6}">
      <dgm:prSet/>
      <dgm:spPr/>
      <dgm:t>
        <a:bodyPr/>
        <a:lstStyle/>
        <a:p>
          <a:endParaRPr lang="ru-RU"/>
        </a:p>
      </dgm:t>
    </dgm:pt>
    <dgm:pt modelId="{FE1B90CE-273A-4290-9F76-9D0929F706C7}">
      <dgm:prSet phldrT="[Текст]"/>
      <dgm:spPr/>
      <dgm:t>
        <a:bodyPr/>
        <a:lstStyle/>
        <a:p>
          <a:r>
            <a:rPr lang="ru-RU" dirty="0" smtClean="0"/>
            <a:t>Лекции в текстовом формате </a:t>
          </a:r>
          <a:r>
            <a:rPr lang="en-US" dirty="0" smtClean="0"/>
            <a:t>.pdf</a:t>
          </a:r>
          <a:r>
            <a:rPr lang="ru-RU" dirty="0" smtClean="0"/>
            <a:t> с презентацией</a:t>
          </a:r>
          <a:endParaRPr lang="ru-RU" dirty="0"/>
        </a:p>
      </dgm:t>
    </dgm:pt>
    <dgm:pt modelId="{700136FB-7EFB-4129-8808-4741302FB638}" type="parTrans" cxnId="{D7C78094-FCD9-4DAC-8BAB-D12BD33FDF4F}">
      <dgm:prSet/>
      <dgm:spPr/>
      <dgm:t>
        <a:bodyPr/>
        <a:lstStyle/>
        <a:p>
          <a:endParaRPr lang="ru-RU"/>
        </a:p>
      </dgm:t>
    </dgm:pt>
    <dgm:pt modelId="{E90EAC09-1D7F-4C0E-AC1B-E81117E1F78A}" type="sibTrans" cxnId="{D7C78094-FCD9-4DAC-8BAB-D12BD33FDF4F}">
      <dgm:prSet/>
      <dgm:spPr/>
      <dgm:t>
        <a:bodyPr/>
        <a:lstStyle/>
        <a:p>
          <a:endParaRPr lang="ru-RU"/>
        </a:p>
      </dgm:t>
    </dgm:pt>
    <dgm:pt modelId="{4F67EA42-65FA-424A-8CF6-8AD69AE45201}">
      <dgm:prSet phldrT="[Текст]"/>
      <dgm:spPr/>
      <dgm:t>
        <a:bodyPr/>
        <a:lstStyle/>
        <a:p>
          <a:r>
            <a:rPr lang="ru-RU" dirty="0" smtClean="0"/>
            <a:t>Иллюстративный материал</a:t>
          </a:r>
          <a:endParaRPr lang="ru-RU" dirty="0"/>
        </a:p>
      </dgm:t>
    </dgm:pt>
    <dgm:pt modelId="{6DB035A1-A16D-4A7B-BAB4-5D7A9D92AFCA}" type="parTrans" cxnId="{306BACC0-5098-4A71-BFA0-8CA5528D618B}">
      <dgm:prSet/>
      <dgm:spPr/>
      <dgm:t>
        <a:bodyPr/>
        <a:lstStyle/>
        <a:p>
          <a:endParaRPr lang="ru-RU"/>
        </a:p>
      </dgm:t>
    </dgm:pt>
    <dgm:pt modelId="{BBF991F4-33C4-464D-8324-5C356630F751}" type="sibTrans" cxnId="{306BACC0-5098-4A71-BFA0-8CA5528D618B}">
      <dgm:prSet/>
      <dgm:spPr/>
      <dgm:t>
        <a:bodyPr/>
        <a:lstStyle/>
        <a:p>
          <a:endParaRPr lang="ru-RU"/>
        </a:p>
      </dgm:t>
    </dgm:pt>
    <dgm:pt modelId="{2B0A6CA8-3823-48A7-80E3-124D09EB54F7}">
      <dgm:prSet/>
      <dgm:spPr/>
      <dgm:t>
        <a:bodyPr/>
        <a:lstStyle/>
        <a:p>
          <a:r>
            <a:rPr lang="ru-RU" dirty="0" err="1" smtClean="0"/>
            <a:t>Вебинары</a:t>
          </a:r>
          <a:endParaRPr lang="ru-RU" dirty="0"/>
        </a:p>
      </dgm:t>
    </dgm:pt>
    <dgm:pt modelId="{2C5750C7-2077-4A39-B638-DC4A2B40B903}" type="parTrans" cxnId="{ACA06797-EFB8-4AEC-A3B4-DE0BB1DE1F73}">
      <dgm:prSet/>
      <dgm:spPr/>
      <dgm:t>
        <a:bodyPr/>
        <a:lstStyle/>
        <a:p>
          <a:endParaRPr lang="ru-RU"/>
        </a:p>
      </dgm:t>
    </dgm:pt>
    <dgm:pt modelId="{5E7F29FA-6F5B-41A2-807E-2C8BD19B2241}" type="sibTrans" cxnId="{ACA06797-EFB8-4AEC-A3B4-DE0BB1DE1F73}">
      <dgm:prSet/>
      <dgm:spPr/>
      <dgm:t>
        <a:bodyPr/>
        <a:lstStyle/>
        <a:p>
          <a:endParaRPr lang="ru-RU"/>
        </a:p>
      </dgm:t>
    </dgm:pt>
    <dgm:pt modelId="{3AB4A2F8-8865-4F7B-9847-B0A554999484}" type="pres">
      <dgm:prSet presAssocID="{9F3CECDE-7F7B-4ACB-8F73-ECFF45C57E8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B811785B-9EC9-4C2A-94CD-E3D7246B86D3}" type="pres">
      <dgm:prSet presAssocID="{9F3CECDE-7F7B-4ACB-8F73-ECFF45C57E82}" presName="Name1" presStyleCnt="0"/>
      <dgm:spPr/>
    </dgm:pt>
    <dgm:pt modelId="{1CE07515-7B92-4FBE-B724-359E0F5CA398}" type="pres">
      <dgm:prSet presAssocID="{9F3CECDE-7F7B-4ACB-8F73-ECFF45C57E82}" presName="cycle" presStyleCnt="0"/>
      <dgm:spPr/>
    </dgm:pt>
    <dgm:pt modelId="{71B17126-F441-4872-A9A6-19041D5DB44D}" type="pres">
      <dgm:prSet presAssocID="{9F3CECDE-7F7B-4ACB-8F73-ECFF45C57E82}" presName="srcNode" presStyleLbl="node1" presStyleIdx="0" presStyleCnt="4"/>
      <dgm:spPr/>
    </dgm:pt>
    <dgm:pt modelId="{645F3669-8246-4DA8-90BA-5AE95302B2DB}" type="pres">
      <dgm:prSet presAssocID="{9F3CECDE-7F7B-4ACB-8F73-ECFF45C57E82}" presName="conn" presStyleLbl="parChTrans1D2" presStyleIdx="0" presStyleCnt="1"/>
      <dgm:spPr/>
      <dgm:t>
        <a:bodyPr/>
        <a:lstStyle/>
        <a:p>
          <a:endParaRPr lang="ru-RU"/>
        </a:p>
      </dgm:t>
    </dgm:pt>
    <dgm:pt modelId="{F980C180-A4F4-4FA1-8992-BBC00623572C}" type="pres">
      <dgm:prSet presAssocID="{9F3CECDE-7F7B-4ACB-8F73-ECFF45C57E82}" presName="extraNode" presStyleLbl="node1" presStyleIdx="0" presStyleCnt="4"/>
      <dgm:spPr/>
    </dgm:pt>
    <dgm:pt modelId="{F2AF6925-E4D6-4230-A6A0-E296BA84EED9}" type="pres">
      <dgm:prSet presAssocID="{9F3CECDE-7F7B-4ACB-8F73-ECFF45C57E82}" presName="dstNode" presStyleLbl="node1" presStyleIdx="0" presStyleCnt="4"/>
      <dgm:spPr/>
    </dgm:pt>
    <dgm:pt modelId="{0791772C-6AED-4FC4-93DD-A1E4CACE06AA}" type="pres">
      <dgm:prSet presAssocID="{4256DE0C-69D1-4953-BA6B-16F7C5F17968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BB620B-30C7-4E2F-A982-BDDDDB28941A}" type="pres">
      <dgm:prSet presAssocID="{4256DE0C-69D1-4953-BA6B-16F7C5F17968}" presName="accent_1" presStyleCnt="0"/>
      <dgm:spPr/>
    </dgm:pt>
    <dgm:pt modelId="{B53E8778-C33E-4FC8-A940-E148B0AF3CE8}" type="pres">
      <dgm:prSet presAssocID="{4256DE0C-69D1-4953-BA6B-16F7C5F17968}" presName="accentRepeatNode" presStyleLbl="solidFgAcc1" presStyleIdx="0" presStyleCnt="4"/>
      <dgm:spPr/>
    </dgm:pt>
    <dgm:pt modelId="{65161CD1-6B1B-4AC9-9503-41F2CE0412B2}" type="pres">
      <dgm:prSet presAssocID="{FE1B90CE-273A-4290-9F76-9D0929F706C7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8BAE5F-2A39-49F0-9EB4-F68EEEC44C29}" type="pres">
      <dgm:prSet presAssocID="{FE1B90CE-273A-4290-9F76-9D0929F706C7}" presName="accent_2" presStyleCnt="0"/>
      <dgm:spPr/>
    </dgm:pt>
    <dgm:pt modelId="{6314D4C4-0055-445E-B75A-131A98677280}" type="pres">
      <dgm:prSet presAssocID="{FE1B90CE-273A-4290-9F76-9D0929F706C7}" presName="accentRepeatNode" presStyleLbl="solidFgAcc1" presStyleIdx="1" presStyleCnt="4"/>
      <dgm:spPr/>
    </dgm:pt>
    <dgm:pt modelId="{76CFD458-B698-445C-B192-D1CCD18F4165}" type="pres">
      <dgm:prSet presAssocID="{4F67EA42-65FA-424A-8CF6-8AD69AE45201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89CCCB-7FC7-4A51-8836-FF9213A7943D}" type="pres">
      <dgm:prSet presAssocID="{4F67EA42-65FA-424A-8CF6-8AD69AE45201}" presName="accent_3" presStyleCnt="0"/>
      <dgm:spPr/>
    </dgm:pt>
    <dgm:pt modelId="{A2A26F26-429A-4CA0-91A1-EB4C617B339D}" type="pres">
      <dgm:prSet presAssocID="{4F67EA42-65FA-424A-8CF6-8AD69AE45201}" presName="accentRepeatNode" presStyleLbl="solidFgAcc1" presStyleIdx="2" presStyleCnt="4"/>
      <dgm:spPr/>
    </dgm:pt>
    <dgm:pt modelId="{064CE96D-AE39-4EBC-89FA-A01BEDEB029E}" type="pres">
      <dgm:prSet presAssocID="{2B0A6CA8-3823-48A7-80E3-124D09EB54F7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5699D0-FD38-439E-BF6E-D9F836A04AF0}" type="pres">
      <dgm:prSet presAssocID="{2B0A6CA8-3823-48A7-80E3-124D09EB54F7}" presName="accent_4" presStyleCnt="0"/>
      <dgm:spPr/>
    </dgm:pt>
    <dgm:pt modelId="{D439FA19-DBD1-40C9-98A8-88D1305D2594}" type="pres">
      <dgm:prSet presAssocID="{2B0A6CA8-3823-48A7-80E3-124D09EB54F7}" presName="accentRepeatNode" presStyleLbl="solidFgAcc1" presStyleIdx="3" presStyleCnt="4"/>
      <dgm:spPr/>
    </dgm:pt>
  </dgm:ptLst>
  <dgm:cxnLst>
    <dgm:cxn modelId="{96F54F77-3CC0-4484-B2A4-656E390C6485}" type="presOf" srcId="{4256DE0C-69D1-4953-BA6B-16F7C5F17968}" destId="{0791772C-6AED-4FC4-93DD-A1E4CACE06AA}" srcOrd="0" destOrd="0" presId="urn:microsoft.com/office/officeart/2008/layout/VerticalCurvedList"/>
    <dgm:cxn modelId="{ACA06797-EFB8-4AEC-A3B4-DE0BB1DE1F73}" srcId="{9F3CECDE-7F7B-4ACB-8F73-ECFF45C57E82}" destId="{2B0A6CA8-3823-48A7-80E3-124D09EB54F7}" srcOrd="3" destOrd="0" parTransId="{2C5750C7-2077-4A39-B638-DC4A2B40B903}" sibTransId="{5E7F29FA-6F5B-41A2-807E-2C8BD19B2241}"/>
    <dgm:cxn modelId="{99220ABB-77C2-4D37-B464-4D0218479B10}" type="presOf" srcId="{C7AC26B2-E6BD-42E2-BEDE-898A98D997E6}" destId="{645F3669-8246-4DA8-90BA-5AE95302B2DB}" srcOrd="0" destOrd="0" presId="urn:microsoft.com/office/officeart/2008/layout/VerticalCurvedList"/>
    <dgm:cxn modelId="{56734303-6A42-46AE-8D94-B8F2833091A0}" type="presOf" srcId="{4F67EA42-65FA-424A-8CF6-8AD69AE45201}" destId="{76CFD458-B698-445C-B192-D1CCD18F4165}" srcOrd="0" destOrd="0" presId="urn:microsoft.com/office/officeart/2008/layout/VerticalCurvedList"/>
    <dgm:cxn modelId="{502A0FB1-1307-456A-99EB-6743F50C58E4}" type="presOf" srcId="{FE1B90CE-273A-4290-9F76-9D0929F706C7}" destId="{65161CD1-6B1B-4AC9-9503-41F2CE0412B2}" srcOrd="0" destOrd="0" presId="urn:microsoft.com/office/officeart/2008/layout/VerticalCurvedList"/>
    <dgm:cxn modelId="{306BACC0-5098-4A71-BFA0-8CA5528D618B}" srcId="{9F3CECDE-7F7B-4ACB-8F73-ECFF45C57E82}" destId="{4F67EA42-65FA-424A-8CF6-8AD69AE45201}" srcOrd="2" destOrd="0" parTransId="{6DB035A1-A16D-4A7B-BAB4-5D7A9D92AFCA}" sibTransId="{BBF991F4-33C4-464D-8324-5C356630F751}"/>
    <dgm:cxn modelId="{F45BAF1F-A304-4FAD-A375-1E4A27B58ECF}" type="presOf" srcId="{9F3CECDE-7F7B-4ACB-8F73-ECFF45C57E82}" destId="{3AB4A2F8-8865-4F7B-9847-B0A554999484}" srcOrd="0" destOrd="0" presId="urn:microsoft.com/office/officeart/2008/layout/VerticalCurvedList"/>
    <dgm:cxn modelId="{71A84FFE-7D06-4709-9C63-935D7394F0E6}" srcId="{9F3CECDE-7F7B-4ACB-8F73-ECFF45C57E82}" destId="{4256DE0C-69D1-4953-BA6B-16F7C5F17968}" srcOrd="0" destOrd="0" parTransId="{1A5B0A51-343C-448A-9B86-6A3A9B176A84}" sibTransId="{C7AC26B2-E6BD-42E2-BEDE-898A98D997E6}"/>
    <dgm:cxn modelId="{CB393745-CC7C-4C87-AFC2-BEF1C4F4D52C}" type="presOf" srcId="{2B0A6CA8-3823-48A7-80E3-124D09EB54F7}" destId="{064CE96D-AE39-4EBC-89FA-A01BEDEB029E}" srcOrd="0" destOrd="0" presId="urn:microsoft.com/office/officeart/2008/layout/VerticalCurvedList"/>
    <dgm:cxn modelId="{D7C78094-FCD9-4DAC-8BAB-D12BD33FDF4F}" srcId="{9F3CECDE-7F7B-4ACB-8F73-ECFF45C57E82}" destId="{FE1B90CE-273A-4290-9F76-9D0929F706C7}" srcOrd="1" destOrd="0" parTransId="{700136FB-7EFB-4129-8808-4741302FB638}" sibTransId="{E90EAC09-1D7F-4C0E-AC1B-E81117E1F78A}"/>
    <dgm:cxn modelId="{B83A0438-B9B1-4407-8D56-D37D26D43D65}" type="presParOf" srcId="{3AB4A2F8-8865-4F7B-9847-B0A554999484}" destId="{B811785B-9EC9-4C2A-94CD-E3D7246B86D3}" srcOrd="0" destOrd="0" presId="urn:microsoft.com/office/officeart/2008/layout/VerticalCurvedList"/>
    <dgm:cxn modelId="{74434E2B-A961-47F8-8403-B38EB84EE39A}" type="presParOf" srcId="{B811785B-9EC9-4C2A-94CD-E3D7246B86D3}" destId="{1CE07515-7B92-4FBE-B724-359E0F5CA398}" srcOrd="0" destOrd="0" presId="urn:microsoft.com/office/officeart/2008/layout/VerticalCurvedList"/>
    <dgm:cxn modelId="{399CB760-0293-42F1-B82F-C2C99AFC0287}" type="presParOf" srcId="{1CE07515-7B92-4FBE-B724-359E0F5CA398}" destId="{71B17126-F441-4872-A9A6-19041D5DB44D}" srcOrd="0" destOrd="0" presId="urn:microsoft.com/office/officeart/2008/layout/VerticalCurvedList"/>
    <dgm:cxn modelId="{1FE0F3E8-4563-47F2-93BB-BEECF8007A6E}" type="presParOf" srcId="{1CE07515-7B92-4FBE-B724-359E0F5CA398}" destId="{645F3669-8246-4DA8-90BA-5AE95302B2DB}" srcOrd="1" destOrd="0" presId="urn:microsoft.com/office/officeart/2008/layout/VerticalCurvedList"/>
    <dgm:cxn modelId="{540010DF-574A-437B-881C-C71950FDB327}" type="presParOf" srcId="{1CE07515-7B92-4FBE-B724-359E0F5CA398}" destId="{F980C180-A4F4-4FA1-8992-BBC00623572C}" srcOrd="2" destOrd="0" presId="urn:microsoft.com/office/officeart/2008/layout/VerticalCurvedList"/>
    <dgm:cxn modelId="{276AF2E6-A255-41A7-BB61-07C639A9BCB7}" type="presParOf" srcId="{1CE07515-7B92-4FBE-B724-359E0F5CA398}" destId="{F2AF6925-E4D6-4230-A6A0-E296BA84EED9}" srcOrd="3" destOrd="0" presId="urn:microsoft.com/office/officeart/2008/layout/VerticalCurvedList"/>
    <dgm:cxn modelId="{A8D4C666-FE7F-4D92-840E-9568105B9C79}" type="presParOf" srcId="{B811785B-9EC9-4C2A-94CD-E3D7246B86D3}" destId="{0791772C-6AED-4FC4-93DD-A1E4CACE06AA}" srcOrd="1" destOrd="0" presId="urn:microsoft.com/office/officeart/2008/layout/VerticalCurvedList"/>
    <dgm:cxn modelId="{44B75E5F-2257-4645-9B5F-3524891A7057}" type="presParOf" srcId="{B811785B-9EC9-4C2A-94CD-E3D7246B86D3}" destId="{06BB620B-30C7-4E2F-A982-BDDDDB28941A}" srcOrd="2" destOrd="0" presId="urn:microsoft.com/office/officeart/2008/layout/VerticalCurvedList"/>
    <dgm:cxn modelId="{37DF5FF2-086B-4D7B-8C24-8BD8C884862F}" type="presParOf" srcId="{06BB620B-30C7-4E2F-A982-BDDDDB28941A}" destId="{B53E8778-C33E-4FC8-A940-E148B0AF3CE8}" srcOrd="0" destOrd="0" presId="urn:microsoft.com/office/officeart/2008/layout/VerticalCurvedList"/>
    <dgm:cxn modelId="{04453A18-D39F-4482-9412-5C0F57B83780}" type="presParOf" srcId="{B811785B-9EC9-4C2A-94CD-E3D7246B86D3}" destId="{65161CD1-6B1B-4AC9-9503-41F2CE0412B2}" srcOrd="3" destOrd="0" presId="urn:microsoft.com/office/officeart/2008/layout/VerticalCurvedList"/>
    <dgm:cxn modelId="{075464FD-11A1-4D6A-8FB2-6712229B7A39}" type="presParOf" srcId="{B811785B-9EC9-4C2A-94CD-E3D7246B86D3}" destId="{8A8BAE5F-2A39-49F0-9EB4-F68EEEC44C29}" srcOrd="4" destOrd="0" presId="urn:microsoft.com/office/officeart/2008/layout/VerticalCurvedList"/>
    <dgm:cxn modelId="{013E705B-94E4-427D-AA38-257DE7EA6F69}" type="presParOf" srcId="{8A8BAE5F-2A39-49F0-9EB4-F68EEEC44C29}" destId="{6314D4C4-0055-445E-B75A-131A98677280}" srcOrd="0" destOrd="0" presId="urn:microsoft.com/office/officeart/2008/layout/VerticalCurvedList"/>
    <dgm:cxn modelId="{491F19F4-B234-4D47-8A5B-2B1E325F892E}" type="presParOf" srcId="{B811785B-9EC9-4C2A-94CD-E3D7246B86D3}" destId="{76CFD458-B698-445C-B192-D1CCD18F4165}" srcOrd="5" destOrd="0" presId="urn:microsoft.com/office/officeart/2008/layout/VerticalCurvedList"/>
    <dgm:cxn modelId="{63566B3B-AD41-4EE9-A6C1-94A5537157EF}" type="presParOf" srcId="{B811785B-9EC9-4C2A-94CD-E3D7246B86D3}" destId="{9C89CCCB-7FC7-4A51-8836-FF9213A7943D}" srcOrd="6" destOrd="0" presId="urn:microsoft.com/office/officeart/2008/layout/VerticalCurvedList"/>
    <dgm:cxn modelId="{06A4D639-BBCB-4BA5-9AF5-5CADFBDB2B2B}" type="presParOf" srcId="{9C89CCCB-7FC7-4A51-8836-FF9213A7943D}" destId="{A2A26F26-429A-4CA0-91A1-EB4C617B339D}" srcOrd="0" destOrd="0" presId="urn:microsoft.com/office/officeart/2008/layout/VerticalCurvedList"/>
    <dgm:cxn modelId="{A454974E-EF3B-49E8-9253-3DF773B9E2F9}" type="presParOf" srcId="{B811785B-9EC9-4C2A-94CD-E3D7246B86D3}" destId="{064CE96D-AE39-4EBC-89FA-A01BEDEB029E}" srcOrd="7" destOrd="0" presId="urn:microsoft.com/office/officeart/2008/layout/VerticalCurvedList"/>
    <dgm:cxn modelId="{E298A342-553D-49C7-BA16-889DB6C7735B}" type="presParOf" srcId="{B811785B-9EC9-4C2A-94CD-E3D7246B86D3}" destId="{725699D0-FD38-439E-BF6E-D9F836A04AF0}" srcOrd="8" destOrd="0" presId="urn:microsoft.com/office/officeart/2008/layout/VerticalCurvedList"/>
    <dgm:cxn modelId="{8B3155EA-6CE5-4871-BDF6-099925F57848}" type="presParOf" srcId="{725699D0-FD38-439E-BF6E-D9F836A04AF0}" destId="{D439FA19-DBD1-40C9-98A8-88D1305D259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D8DDF4C-0F64-4496-986D-C4A0F5F6C0A5}" type="doc">
      <dgm:prSet loTypeId="urn:microsoft.com/office/officeart/2005/8/layout/hList6" loCatId="list" qsTypeId="urn:microsoft.com/office/officeart/2005/8/quickstyle/3d1" qsCatId="3D" csTypeId="urn:microsoft.com/office/officeart/2005/8/colors/accent3_4" csCatId="accent3" phldr="1"/>
      <dgm:spPr/>
      <dgm:t>
        <a:bodyPr/>
        <a:lstStyle/>
        <a:p>
          <a:endParaRPr lang="ru-RU"/>
        </a:p>
      </dgm:t>
    </dgm:pt>
    <dgm:pt modelId="{B4EFA0D2-DAC5-4BFA-AEFA-7167BCB753EC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Онлайн-симуляторы</a:t>
          </a:r>
          <a:endParaRPr lang="ru-RU" b="1" dirty="0">
            <a:solidFill>
              <a:schemeClr val="tx1"/>
            </a:solidFill>
          </a:endParaRPr>
        </a:p>
      </dgm:t>
    </dgm:pt>
    <dgm:pt modelId="{9CA796A3-5505-489E-BC5D-DBED16B290A2}" type="parTrans" cxnId="{DB8942DD-DC73-4AB4-B48D-FD0C5702F6D1}">
      <dgm:prSet/>
      <dgm:spPr/>
      <dgm:t>
        <a:bodyPr/>
        <a:lstStyle/>
        <a:p>
          <a:endParaRPr lang="ru-RU"/>
        </a:p>
      </dgm:t>
    </dgm:pt>
    <dgm:pt modelId="{11C1EABB-76B1-425B-B66C-206EAA99AB5D}" type="sibTrans" cxnId="{DB8942DD-DC73-4AB4-B48D-FD0C5702F6D1}">
      <dgm:prSet/>
      <dgm:spPr/>
      <dgm:t>
        <a:bodyPr/>
        <a:lstStyle/>
        <a:p>
          <a:endParaRPr lang="ru-RU"/>
        </a:p>
      </dgm:t>
    </dgm:pt>
    <dgm:pt modelId="{48FE40F3-3540-47B5-988E-67730447C0F3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Тренажеры</a:t>
          </a:r>
          <a:endParaRPr lang="ru-RU" b="1" dirty="0">
            <a:solidFill>
              <a:schemeClr val="tx1"/>
            </a:solidFill>
          </a:endParaRPr>
        </a:p>
      </dgm:t>
    </dgm:pt>
    <dgm:pt modelId="{A2E9063E-E88B-4B4F-BA3E-F625EECDE962}" type="parTrans" cxnId="{D2060984-28B5-4526-9B5D-B861C1924D0E}">
      <dgm:prSet/>
      <dgm:spPr/>
      <dgm:t>
        <a:bodyPr/>
        <a:lstStyle/>
        <a:p>
          <a:endParaRPr lang="ru-RU"/>
        </a:p>
      </dgm:t>
    </dgm:pt>
    <dgm:pt modelId="{084D3EBE-DBF9-4A36-B085-7041BDF966D2}" type="sibTrans" cxnId="{D2060984-28B5-4526-9B5D-B861C1924D0E}">
      <dgm:prSet/>
      <dgm:spPr/>
      <dgm:t>
        <a:bodyPr/>
        <a:lstStyle/>
        <a:p>
          <a:endParaRPr lang="ru-RU"/>
        </a:p>
      </dgm:t>
    </dgm:pt>
    <dgm:pt modelId="{A2B70C33-726D-46CC-A2DF-B32FBAC32990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Виртуальные лаборатории</a:t>
          </a:r>
          <a:endParaRPr lang="ru-RU" b="1" dirty="0">
            <a:solidFill>
              <a:schemeClr val="tx1"/>
            </a:solidFill>
          </a:endParaRPr>
        </a:p>
      </dgm:t>
    </dgm:pt>
    <dgm:pt modelId="{317DD777-88F3-41C6-823D-1497061FD395}" type="parTrans" cxnId="{FD2E7BFD-0950-4788-ADD0-D6FBFFE62B2C}">
      <dgm:prSet/>
      <dgm:spPr/>
      <dgm:t>
        <a:bodyPr/>
        <a:lstStyle/>
        <a:p>
          <a:endParaRPr lang="ru-RU"/>
        </a:p>
      </dgm:t>
    </dgm:pt>
    <dgm:pt modelId="{F27C459A-B771-4FDC-B199-029CC4FEB01F}" type="sibTrans" cxnId="{FD2E7BFD-0950-4788-ADD0-D6FBFFE62B2C}">
      <dgm:prSet/>
      <dgm:spPr/>
      <dgm:t>
        <a:bodyPr/>
        <a:lstStyle/>
        <a:p>
          <a:endParaRPr lang="ru-RU"/>
        </a:p>
      </dgm:t>
    </dgm:pt>
    <dgm:pt modelId="{C2AFFEC6-9A56-460B-B87B-A04BA8DCF5D3}" type="pres">
      <dgm:prSet presAssocID="{CD8DDF4C-0F64-4496-986D-C4A0F5F6C0A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4FB4EA7-529D-41F7-B4AA-30336FBC2452}" type="pres">
      <dgm:prSet presAssocID="{B4EFA0D2-DAC5-4BFA-AEFA-7167BCB753E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8068FE-16C8-4C9E-94F5-D967BCA6148E}" type="pres">
      <dgm:prSet presAssocID="{11C1EABB-76B1-425B-B66C-206EAA99AB5D}" presName="sibTrans" presStyleCnt="0"/>
      <dgm:spPr/>
    </dgm:pt>
    <dgm:pt modelId="{0C81B65F-7E8B-4B54-99F2-BAF019419894}" type="pres">
      <dgm:prSet presAssocID="{48FE40F3-3540-47B5-988E-67730447C0F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C9DA2F-5436-4704-9561-350E31450307}" type="pres">
      <dgm:prSet presAssocID="{084D3EBE-DBF9-4A36-B085-7041BDF966D2}" presName="sibTrans" presStyleCnt="0"/>
      <dgm:spPr/>
    </dgm:pt>
    <dgm:pt modelId="{10EB1A11-5508-4267-A905-204E6E5A828E}" type="pres">
      <dgm:prSet presAssocID="{A2B70C33-726D-46CC-A2DF-B32FBAC32990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2060984-28B5-4526-9B5D-B861C1924D0E}" srcId="{CD8DDF4C-0F64-4496-986D-C4A0F5F6C0A5}" destId="{48FE40F3-3540-47B5-988E-67730447C0F3}" srcOrd="1" destOrd="0" parTransId="{A2E9063E-E88B-4B4F-BA3E-F625EECDE962}" sibTransId="{084D3EBE-DBF9-4A36-B085-7041BDF966D2}"/>
    <dgm:cxn modelId="{BA38B63E-3509-4CF4-9F43-4DFAFE7BE803}" type="presOf" srcId="{B4EFA0D2-DAC5-4BFA-AEFA-7167BCB753EC}" destId="{F4FB4EA7-529D-41F7-B4AA-30336FBC2452}" srcOrd="0" destOrd="0" presId="urn:microsoft.com/office/officeart/2005/8/layout/hList6"/>
    <dgm:cxn modelId="{DC74B178-4E67-4526-9C22-20694B570DC4}" type="presOf" srcId="{48FE40F3-3540-47B5-988E-67730447C0F3}" destId="{0C81B65F-7E8B-4B54-99F2-BAF019419894}" srcOrd="0" destOrd="0" presId="urn:microsoft.com/office/officeart/2005/8/layout/hList6"/>
    <dgm:cxn modelId="{DB8942DD-DC73-4AB4-B48D-FD0C5702F6D1}" srcId="{CD8DDF4C-0F64-4496-986D-C4A0F5F6C0A5}" destId="{B4EFA0D2-DAC5-4BFA-AEFA-7167BCB753EC}" srcOrd="0" destOrd="0" parTransId="{9CA796A3-5505-489E-BC5D-DBED16B290A2}" sibTransId="{11C1EABB-76B1-425B-B66C-206EAA99AB5D}"/>
    <dgm:cxn modelId="{86509E0B-9CB1-4680-BA87-BD49F7F877D8}" type="presOf" srcId="{CD8DDF4C-0F64-4496-986D-C4A0F5F6C0A5}" destId="{C2AFFEC6-9A56-460B-B87B-A04BA8DCF5D3}" srcOrd="0" destOrd="0" presId="urn:microsoft.com/office/officeart/2005/8/layout/hList6"/>
    <dgm:cxn modelId="{FD2E7BFD-0950-4788-ADD0-D6FBFFE62B2C}" srcId="{CD8DDF4C-0F64-4496-986D-C4A0F5F6C0A5}" destId="{A2B70C33-726D-46CC-A2DF-B32FBAC32990}" srcOrd="2" destOrd="0" parTransId="{317DD777-88F3-41C6-823D-1497061FD395}" sibTransId="{F27C459A-B771-4FDC-B199-029CC4FEB01F}"/>
    <dgm:cxn modelId="{FFBE4E84-8A78-4021-9579-2B4544620CA7}" type="presOf" srcId="{A2B70C33-726D-46CC-A2DF-B32FBAC32990}" destId="{10EB1A11-5508-4267-A905-204E6E5A828E}" srcOrd="0" destOrd="0" presId="urn:microsoft.com/office/officeart/2005/8/layout/hList6"/>
    <dgm:cxn modelId="{11F906BB-6B06-4FDA-8890-D1CCF5F2059F}" type="presParOf" srcId="{C2AFFEC6-9A56-460B-B87B-A04BA8DCF5D3}" destId="{F4FB4EA7-529D-41F7-B4AA-30336FBC2452}" srcOrd="0" destOrd="0" presId="urn:microsoft.com/office/officeart/2005/8/layout/hList6"/>
    <dgm:cxn modelId="{750206C9-995F-4FEC-80F2-F8CE36049E2D}" type="presParOf" srcId="{C2AFFEC6-9A56-460B-B87B-A04BA8DCF5D3}" destId="{598068FE-16C8-4C9E-94F5-D967BCA6148E}" srcOrd="1" destOrd="0" presId="urn:microsoft.com/office/officeart/2005/8/layout/hList6"/>
    <dgm:cxn modelId="{D6F4DC8E-6BDC-437F-A4EF-122EF6673E47}" type="presParOf" srcId="{C2AFFEC6-9A56-460B-B87B-A04BA8DCF5D3}" destId="{0C81B65F-7E8B-4B54-99F2-BAF019419894}" srcOrd="2" destOrd="0" presId="urn:microsoft.com/office/officeart/2005/8/layout/hList6"/>
    <dgm:cxn modelId="{0099F1BC-1852-49B2-A2EF-CFC4FDC3AEFF}" type="presParOf" srcId="{C2AFFEC6-9A56-460B-B87B-A04BA8DCF5D3}" destId="{FAC9DA2F-5436-4704-9561-350E31450307}" srcOrd="3" destOrd="0" presId="urn:microsoft.com/office/officeart/2005/8/layout/hList6"/>
    <dgm:cxn modelId="{E3D234D8-C048-4891-BD3A-E668A8308D17}" type="presParOf" srcId="{C2AFFEC6-9A56-460B-B87B-A04BA8DCF5D3}" destId="{10EB1A11-5508-4267-A905-204E6E5A828E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04B87C6-E32C-4042-BDE6-6D58E404027D}" type="doc">
      <dgm:prSet loTypeId="urn:microsoft.com/office/officeart/2005/8/layout/target3" loCatId="list" qsTypeId="urn:microsoft.com/office/officeart/2005/8/quickstyle/3d2" qsCatId="3D" csTypeId="urn:microsoft.com/office/officeart/2005/8/colors/accent3_3" csCatId="accent3" phldr="1"/>
      <dgm:spPr/>
      <dgm:t>
        <a:bodyPr/>
        <a:lstStyle/>
        <a:p>
          <a:endParaRPr lang="ru-RU"/>
        </a:p>
      </dgm:t>
    </dgm:pt>
    <dgm:pt modelId="{1295B7B8-8DA1-4422-A2DB-72FCD6361C56}">
      <dgm:prSet phldrT="[Текст]" custT="1"/>
      <dgm:spPr/>
      <dgm:t>
        <a:bodyPr/>
        <a:lstStyle/>
        <a:p>
          <a:r>
            <a:rPr lang="ru-RU" sz="4400" b="1" dirty="0" smtClean="0"/>
            <a:t>Тесты</a:t>
          </a:r>
          <a:r>
            <a:rPr lang="ru-RU" sz="4600" dirty="0" smtClean="0"/>
            <a:t> </a:t>
          </a:r>
          <a:endParaRPr lang="ru-RU" sz="4600" dirty="0"/>
        </a:p>
      </dgm:t>
    </dgm:pt>
    <dgm:pt modelId="{D501F8F1-3EE8-4B81-88BA-65E36A1E6BB5}" type="parTrans" cxnId="{C7948013-5B46-4ED0-88F0-9BD07B3E58FD}">
      <dgm:prSet/>
      <dgm:spPr/>
      <dgm:t>
        <a:bodyPr/>
        <a:lstStyle/>
        <a:p>
          <a:endParaRPr lang="ru-RU"/>
        </a:p>
      </dgm:t>
    </dgm:pt>
    <dgm:pt modelId="{5AC33DFE-56C5-4967-844D-56C213F3CB61}" type="sibTrans" cxnId="{C7948013-5B46-4ED0-88F0-9BD07B3E58FD}">
      <dgm:prSet/>
      <dgm:spPr/>
      <dgm:t>
        <a:bodyPr/>
        <a:lstStyle/>
        <a:p>
          <a:endParaRPr lang="ru-RU"/>
        </a:p>
      </dgm:t>
    </dgm:pt>
    <dgm:pt modelId="{40B3BFDC-A4FC-4702-9FE1-28AAEEF0E036}">
      <dgm:prSet phldrT="[Текст]" custT="1"/>
      <dgm:spPr/>
      <dgm:t>
        <a:bodyPr/>
        <a:lstStyle/>
        <a:p>
          <a:r>
            <a:rPr lang="ru-RU" sz="4400" b="1" dirty="0" smtClean="0"/>
            <a:t>Практические</a:t>
          </a:r>
          <a:r>
            <a:rPr lang="ru-RU" sz="4600" dirty="0" smtClean="0"/>
            <a:t> </a:t>
          </a:r>
          <a:r>
            <a:rPr lang="ru-RU" sz="4400" b="1" dirty="0" smtClean="0"/>
            <a:t>задания</a:t>
          </a:r>
          <a:endParaRPr lang="ru-RU" sz="4400" b="1" dirty="0"/>
        </a:p>
      </dgm:t>
    </dgm:pt>
    <dgm:pt modelId="{A86AE144-2FFA-40F1-9920-482A88172F8D}" type="parTrans" cxnId="{6D2C8AB1-0FAC-42C8-805F-4F2BC1D5CD10}">
      <dgm:prSet/>
      <dgm:spPr/>
      <dgm:t>
        <a:bodyPr/>
        <a:lstStyle/>
        <a:p>
          <a:endParaRPr lang="ru-RU"/>
        </a:p>
      </dgm:t>
    </dgm:pt>
    <dgm:pt modelId="{443CC864-B633-4886-AFB9-B349BB29DBF1}" type="sibTrans" cxnId="{6D2C8AB1-0FAC-42C8-805F-4F2BC1D5CD10}">
      <dgm:prSet/>
      <dgm:spPr/>
      <dgm:t>
        <a:bodyPr/>
        <a:lstStyle/>
        <a:p>
          <a:endParaRPr lang="ru-RU"/>
        </a:p>
      </dgm:t>
    </dgm:pt>
    <dgm:pt modelId="{931A4CEA-AA0D-4809-BDC1-4E997B3A3686}">
      <dgm:prSet phldrT="[Текст]" custT="1"/>
      <dgm:spPr/>
      <dgm:t>
        <a:bodyPr/>
        <a:lstStyle/>
        <a:p>
          <a:r>
            <a:rPr lang="ru-RU" sz="4400" b="1" dirty="0" smtClean="0"/>
            <a:t>Контрольные</a:t>
          </a:r>
          <a:r>
            <a:rPr lang="ru-RU" sz="4900" dirty="0" smtClean="0"/>
            <a:t> </a:t>
          </a:r>
          <a:r>
            <a:rPr lang="ru-RU" sz="4400" b="1" dirty="0" smtClean="0"/>
            <a:t>работы</a:t>
          </a:r>
          <a:endParaRPr lang="ru-RU" sz="4400" b="1" dirty="0"/>
        </a:p>
      </dgm:t>
    </dgm:pt>
    <dgm:pt modelId="{26971467-653B-4FE4-AD63-A4DAE60DF811}" type="parTrans" cxnId="{FF2EA82A-BC5E-49B3-8748-2A76539C90B6}">
      <dgm:prSet/>
      <dgm:spPr/>
      <dgm:t>
        <a:bodyPr/>
        <a:lstStyle/>
        <a:p>
          <a:endParaRPr lang="ru-RU"/>
        </a:p>
      </dgm:t>
    </dgm:pt>
    <dgm:pt modelId="{9FAB1E2A-993E-48F5-B806-7C21FD31344C}" type="sibTrans" cxnId="{FF2EA82A-BC5E-49B3-8748-2A76539C90B6}">
      <dgm:prSet/>
      <dgm:spPr/>
      <dgm:t>
        <a:bodyPr/>
        <a:lstStyle/>
        <a:p>
          <a:endParaRPr lang="ru-RU"/>
        </a:p>
      </dgm:t>
    </dgm:pt>
    <dgm:pt modelId="{C5BACA41-0181-4165-831C-201E7642B27F}" type="pres">
      <dgm:prSet presAssocID="{204B87C6-E32C-4042-BDE6-6D58E404027D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58A0A69-54A2-41B4-AEFF-3BCC8253BBF5}" type="pres">
      <dgm:prSet presAssocID="{1295B7B8-8DA1-4422-A2DB-72FCD6361C56}" presName="circle1" presStyleLbl="node1" presStyleIdx="0" presStyleCnt="3"/>
      <dgm:spPr/>
    </dgm:pt>
    <dgm:pt modelId="{57300557-9E43-48E9-AA54-74010BAF56A3}" type="pres">
      <dgm:prSet presAssocID="{1295B7B8-8DA1-4422-A2DB-72FCD6361C56}" presName="space" presStyleCnt="0"/>
      <dgm:spPr/>
    </dgm:pt>
    <dgm:pt modelId="{70AB8A69-1D7E-414B-8546-A0A82A405D78}" type="pres">
      <dgm:prSet presAssocID="{1295B7B8-8DA1-4422-A2DB-72FCD6361C56}" presName="rect1" presStyleLbl="alignAcc1" presStyleIdx="0" presStyleCnt="3"/>
      <dgm:spPr/>
      <dgm:t>
        <a:bodyPr/>
        <a:lstStyle/>
        <a:p>
          <a:endParaRPr lang="ru-RU"/>
        </a:p>
      </dgm:t>
    </dgm:pt>
    <dgm:pt modelId="{62E746C0-F98D-4CD1-A515-5CAFA6121414}" type="pres">
      <dgm:prSet presAssocID="{40B3BFDC-A4FC-4702-9FE1-28AAEEF0E036}" presName="vertSpace2" presStyleLbl="node1" presStyleIdx="0" presStyleCnt="3"/>
      <dgm:spPr/>
    </dgm:pt>
    <dgm:pt modelId="{DFCE7223-48A8-4416-B58F-A76616DD3EC1}" type="pres">
      <dgm:prSet presAssocID="{40B3BFDC-A4FC-4702-9FE1-28AAEEF0E036}" presName="circle2" presStyleLbl="node1" presStyleIdx="1" presStyleCnt="3"/>
      <dgm:spPr/>
    </dgm:pt>
    <dgm:pt modelId="{DB5310AF-9FD2-47BD-99B7-AF528021A125}" type="pres">
      <dgm:prSet presAssocID="{40B3BFDC-A4FC-4702-9FE1-28AAEEF0E036}" presName="rect2" presStyleLbl="alignAcc1" presStyleIdx="1" presStyleCnt="3"/>
      <dgm:spPr/>
      <dgm:t>
        <a:bodyPr/>
        <a:lstStyle/>
        <a:p>
          <a:endParaRPr lang="ru-RU"/>
        </a:p>
      </dgm:t>
    </dgm:pt>
    <dgm:pt modelId="{BA43DAD8-B7B5-452C-8115-F1369000BAF5}" type="pres">
      <dgm:prSet presAssocID="{931A4CEA-AA0D-4809-BDC1-4E997B3A3686}" presName="vertSpace3" presStyleLbl="node1" presStyleIdx="1" presStyleCnt="3"/>
      <dgm:spPr/>
    </dgm:pt>
    <dgm:pt modelId="{66ACDB69-91DA-40DD-8D2B-0BCDF91C51A0}" type="pres">
      <dgm:prSet presAssocID="{931A4CEA-AA0D-4809-BDC1-4E997B3A3686}" presName="circle3" presStyleLbl="node1" presStyleIdx="2" presStyleCnt="3"/>
      <dgm:spPr/>
    </dgm:pt>
    <dgm:pt modelId="{500A35BE-D7EC-4ED7-96B1-EF2D4C1A89EF}" type="pres">
      <dgm:prSet presAssocID="{931A4CEA-AA0D-4809-BDC1-4E997B3A3686}" presName="rect3" presStyleLbl="alignAcc1" presStyleIdx="2" presStyleCnt="3"/>
      <dgm:spPr/>
      <dgm:t>
        <a:bodyPr/>
        <a:lstStyle/>
        <a:p>
          <a:endParaRPr lang="ru-RU"/>
        </a:p>
      </dgm:t>
    </dgm:pt>
    <dgm:pt modelId="{B98A8A6B-50FE-4545-8750-C674FDB254B5}" type="pres">
      <dgm:prSet presAssocID="{1295B7B8-8DA1-4422-A2DB-72FCD6361C56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94F145-9B50-4E58-B6CF-6B3791BFF847}" type="pres">
      <dgm:prSet presAssocID="{40B3BFDC-A4FC-4702-9FE1-28AAEEF0E036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5F204C-A859-4FC5-9DEE-8AF795F8F658}" type="pres">
      <dgm:prSet presAssocID="{931A4CEA-AA0D-4809-BDC1-4E997B3A3686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F2EA82A-BC5E-49B3-8748-2A76539C90B6}" srcId="{204B87C6-E32C-4042-BDE6-6D58E404027D}" destId="{931A4CEA-AA0D-4809-BDC1-4E997B3A3686}" srcOrd="2" destOrd="0" parTransId="{26971467-653B-4FE4-AD63-A4DAE60DF811}" sibTransId="{9FAB1E2A-993E-48F5-B806-7C21FD31344C}"/>
    <dgm:cxn modelId="{60C0466F-A92B-4ED3-8BBC-623390D847B8}" type="presOf" srcId="{1295B7B8-8DA1-4422-A2DB-72FCD6361C56}" destId="{70AB8A69-1D7E-414B-8546-A0A82A405D78}" srcOrd="0" destOrd="0" presId="urn:microsoft.com/office/officeart/2005/8/layout/target3"/>
    <dgm:cxn modelId="{0435382D-2A66-4DF4-ADFB-43D563FA991C}" type="presOf" srcId="{40B3BFDC-A4FC-4702-9FE1-28AAEEF0E036}" destId="{DB5310AF-9FD2-47BD-99B7-AF528021A125}" srcOrd="0" destOrd="0" presId="urn:microsoft.com/office/officeart/2005/8/layout/target3"/>
    <dgm:cxn modelId="{51B698DC-7295-4AA3-8B8D-417A22155053}" type="presOf" srcId="{204B87C6-E32C-4042-BDE6-6D58E404027D}" destId="{C5BACA41-0181-4165-831C-201E7642B27F}" srcOrd="0" destOrd="0" presId="urn:microsoft.com/office/officeart/2005/8/layout/target3"/>
    <dgm:cxn modelId="{21B816D7-0620-4F88-BB82-EA3D7319C70A}" type="presOf" srcId="{931A4CEA-AA0D-4809-BDC1-4E997B3A3686}" destId="{EF5F204C-A859-4FC5-9DEE-8AF795F8F658}" srcOrd="1" destOrd="0" presId="urn:microsoft.com/office/officeart/2005/8/layout/target3"/>
    <dgm:cxn modelId="{C7948013-5B46-4ED0-88F0-9BD07B3E58FD}" srcId="{204B87C6-E32C-4042-BDE6-6D58E404027D}" destId="{1295B7B8-8DA1-4422-A2DB-72FCD6361C56}" srcOrd="0" destOrd="0" parTransId="{D501F8F1-3EE8-4B81-88BA-65E36A1E6BB5}" sibTransId="{5AC33DFE-56C5-4967-844D-56C213F3CB61}"/>
    <dgm:cxn modelId="{38EA11A8-E45D-4A0D-B807-944C7C908739}" type="presOf" srcId="{931A4CEA-AA0D-4809-BDC1-4E997B3A3686}" destId="{500A35BE-D7EC-4ED7-96B1-EF2D4C1A89EF}" srcOrd="0" destOrd="0" presId="urn:microsoft.com/office/officeart/2005/8/layout/target3"/>
    <dgm:cxn modelId="{6D2C8AB1-0FAC-42C8-805F-4F2BC1D5CD10}" srcId="{204B87C6-E32C-4042-BDE6-6D58E404027D}" destId="{40B3BFDC-A4FC-4702-9FE1-28AAEEF0E036}" srcOrd="1" destOrd="0" parTransId="{A86AE144-2FFA-40F1-9920-482A88172F8D}" sibTransId="{443CC864-B633-4886-AFB9-B349BB29DBF1}"/>
    <dgm:cxn modelId="{8E90F4ED-BC5C-472A-B259-898DF098C003}" type="presOf" srcId="{40B3BFDC-A4FC-4702-9FE1-28AAEEF0E036}" destId="{B394F145-9B50-4E58-B6CF-6B3791BFF847}" srcOrd="1" destOrd="0" presId="urn:microsoft.com/office/officeart/2005/8/layout/target3"/>
    <dgm:cxn modelId="{F93DE79A-50D9-4735-81E6-7582333EB478}" type="presOf" srcId="{1295B7B8-8DA1-4422-A2DB-72FCD6361C56}" destId="{B98A8A6B-50FE-4545-8750-C674FDB254B5}" srcOrd="1" destOrd="0" presId="urn:microsoft.com/office/officeart/2005/8/layout/target3"/>
    <dgm:cxn modelId="{921F2D0F-564C-4702-B945-13E50673D639}" type="presParOf" srcId="{C5BACA41-0181-4165-831C-201E7642B27F}" destId="{C58A0A69-54A2-41B4-AEFF-3BCC8253BBF5}" srcOrd="0" destOrd="0" presId="urn:microsoft.com/office/officeart/2005/8/layout/target3"/>
    <dgm:cxn modelId="{532612F5-7784-4E0F-9A0D-1C8C7E10689B}" type="presParOf" srcId="{C5BACA41-0181-4165-831C-201E7642B27F}" destId="{57300557-9E43-48E9-AA54-74010BAF56A3}" srcOrd="1" destOrd="0" presId="urn:microsoft.com/office/officeart/2005/8/layout/target3"/>
    <dgm:cxn modelId="{6D977618-90C3-4F3D-8B54-A76BB1779D0A}" type="presParOf" srcId="{C5BACA41-0181-4165-831C-201E7642B27F}" destId="{70AB8A69-1D7E-414B-8546-A0A82A405D78}" srcOrd="2" destOrd="0" presId="urn:microsoft.com/office/officeart/2005/8/layout/target3"/>
    <dgm:cxn modelId="{9E17FAA7-0E78-478A-9F78-E49B301FB3F6}" type="presParOf" srcId="{C5BACA41-0181-4165-831C-201E7642B27F}" destId="{62E746C0-F98D-4CD1-A515-5CAFA6121414}" srcOrd="3" destOrd="0" presId="urn:microsoft.com/office/officeart/2005/8/layout/target3"/>
    <dgm:cxn modelId="{85D66C24-E8FC-4855-AA6D-710A7E695762}" type="presParOf" srcId="{C5BACA41-0181-4165-831C-201E7642B27F}" destId="{DFCE7223-48A8-4416-B58F-A76616DD3EC1}" srcOrd="4" destOrd="0" presId="urn:microsoft.com/office/officeart/2005/8/layout/target3"/>
    <dgm:cxn modelId="{9F2D9FED-7BFC-4800-93DC-32891184406B}" type="presParOf" srcId="{C5BACA41-0181-4165-831C-201E7642B27F}" destId="{DB5310AF-9FD2-47BD-99B7-AF528021A125}" srcOrd="5" destOrd="0" presId="urn:microsoft.com/office/officeart/2005/8/layout/target3"/>
    <dgm:cxn modelId="{AAE9CD9F-66A7-4409-AB63-DFEF5EF4B100}" type="presParOf" srcId="{C5BACA41-0181-4165-831C-201E7642B27F}" destId="{BA43DAD8-B7B5-452C-8115-F1369000BAF5}" srcOrd="6" destOrd="0" presId="urn:microsoft.com/office/officeart/2005/8/layout/target3"/>
    <dgm:cxn modelId="{688C6C44-738A-43F3-9336-8CA82C900670}" type="presParOf" srcId="{C5BACA41-0181-4165-831C-201E7642B27F}" destId="{66ACDB69-91DA-40DD-8D2B-0BCDF91C51A0}" srcOrd="7" destOrd="0" presId="urn:microsoft.com/office/officeart/2005/8/layout/target3"/>
    <dgm:cxn modelId="{7D97B0F8-349B-4DCC-A4F6-FD8C2031F665}" type="presParOf" srcId="{C5BACA41-0181-4165-831C-201E7642B27F}" destId="{500A35BE-D7EC-4ED7-96B1-EF2D4C1A89EF}" srcOrd="8" destOrd="0" presId="urn:microsoft.com/office/officeart/2005/8/layout/target3"/>
    <dgm:cxn modelId="{6751B97B-5F79-42D8-A41B-DB1963F2F4DC}" type="presParOf" srcId="{C5BACA41-0181-4165-831C-201E7642B27F}" destId="{B98A8A6B-50FE-4545-8750-C674FDB254B5}" srcOrd="9" destOrd="0" presId="urn:microsoft.com/office/officeart/2005/8/layout/target3"/>
    <dgm:cxn modelId="{B042D1D0-65EB-43B5-B35E-B6E191A36CFD}" type="presParOf" srcId="{C5BACA41-0181-4165-831C-201E7642B27F}" destId="{B394F145-9B50-4E58-B6CF-6B3791BFF847}" srcOrd="10" destOrd="0" presId="urn:microsoft.com/office/officeart/2005/8/layout/target3"/>
    <dgm:cxn modelId="{59D8381B-129C-4206-9F55-D4EB9FD41C7E}" type="presParOf" srcId="{C5BACA41-0181-4165-831C-201E7642B27F}" destId="{EF5F204C-A859-4FC5-9DEE-8AF795F8F658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BE7DC17-3C6E-417C-A0E5-E7ED4F7D8746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9D25B29A-0B34-42F3-90A4-06676220EC70}">
      <dgm:prSet phldrT="[Текст]"/>
      <dgm:spPr/>
      <dgm:t>
        <a:bodyPr/>
        <a:lstStyle/>
        <a:p>
          <a:r>
            <a:rPr lang="ru-RU" dirty="0" smtClean="0"/>
            <a:t>Текстовый материал;</a:t>
          </a:r>
          <a:endParaRPr lang="ru-RU" dirty="0"/>
        </a:p>
      </dgm:t>
    </dgm:pt>
    <dgm:pt modelId="{8E488D57-04B7-4458-9FDF-3EE3F87A84AC}" type="parTrans" cxnId="{7342FFF7-3481-41D4-99AE-DC62C6A8DF8C}">
      <dgm:prSet/>
      <dgm:spPr/>
      <dgm:t>
        <a:bodyPr/>
        <a:lstStyle/>
        <a:p>
          <a:endParaRPr lang="ru-RU"/>
        </a:p>
      </dgm:t>
    </dgm:pt>
    <dgm:pt modelId="{FDDBA7A3-4A83-40A4-B148-42594B975580}" type="sibTrans" cxnId="{7342FFF7-3481-41D4-99AE-DC62C6A8DF8C}">
      <dgm:prSet/>
      <dgm:spPr/>
      <dgm:t>
        <a:bodyPr/>
        <a:lstStyle/>
        <a:p>
          <a:endParaRPr lang="ru-RU"/>
        </a:p>
      </dgm:t>
    </dgm:pt>
    <dgm:pt modelId="{6E0802A7-7E57-4F48-8A81-9BFC31E2DDE7}">
      <dgm:prSet phldrT="[Текст]"/>
      <dgm:spPr/>
      <dgm:t>
        <a:bodyPr/>
        <a:lstStyle/>
        <a:p>
          <a:r>
            <a:rPr lang="ru-RU" dirty="0" err="1" smtClean="0"/>
            <a:t>Видеолекции</a:t>
          </a:r>
          <a:r>
            <a:rPr lang="ru-RU" dirty="0" smtClean="0"/>
            <a:t>;</a:t>
          </a:r>
          <a:endParaRPr lang="ru-RU" dirty="0"/>
        </a:p>
      </dgm:t>
    </dgm:pt>
    <dgm:pt modelId="{E71EF3C6-1B85-4876-A73D-7892E83536F8}" type="parTrans" cxnId="{6C89FEA2-C6F8-4DC2-8856-EA29A4004FD8}">
      <dgm:prSet/>
      <dgm:spPr/>
      <dgm:t>
        <a:bodyPr/>
        <a:lstStyle/>
        <a:p>
          <a:endParaRPr lang="ru-RU"/>
        </a:p>
      </dgm:t>
    </dgm:pt>
    <dgm:pt modelId="{A54C53B3-F729-4C95-9973-A0096931A822}" type="sibTrans" cxnId="{6C89FEA2-C6F8-4DC2-8856-EA29A4004FD8}">
      <dgm:prSet/>
      <dgm:spPr/>
      <dgm:t>
        <a:bodyPr/>
        <a:lstStyle/>
        <a:p>
          <a:endParaRPr lang="ru-RU"/>
        </a:p>
      </dgm:t>
    </dgm:pt>
    <dgm:pt modelId="{BE6EC69D-C0F3-46B0-A466-039FD3ECB66C}">
      <dgm:prSet phldrT="[Текст]"/>
      <dgm:spPr/>
      <dgm:t>
        <a:bodyPr/>
        <a:lstStyle/>
        <a:p>
          <a:r>
            <a:rPr lang="ru-RU" dirty="0" smtClean="0"/>
            <a:t>Интерактивный </a:t>
          </a:r>
          <a:r>
            <a:rPr lang="ru-RU" dirty="0" err="1" smtClean="0"/>
            <a:t>видеоконтент</a:t>
          </a:r>
          <a:endParaRPr lang="ru-RU" dirty="0" smtClean="0"/>
        </a:p>
      </dgm:t>
    </dgm:pt>
    <dgm:pt modelId="{142AA1BB-32B4-4220-837F-4C099A844A9A}" type="parTrans" cxnId="{9BA9F707-CC29-4218-BB1C-F8795A135B4F}">
      <dgm:prSet/>
      <dgm:spPr/>
      <dgm:t>
        <a:bodyPr/>
        <a:lstStyle/>
        <a:p>
          <a:endParaRPr lang="ru-RU"/>
        </a:p>
      </dgm:t>
    </dgm:pt>
    <dgm:pt modelId="{BF999952-E3BA-45E6-A4FE-CCEACCF4B0C7}" type="sibTrans" cxnId="{9BA9F707-CC29-4218-BB1C-F8795A135B4F}">
      <dgm:prSet/>
      <dgm:spPr/>
      <dgm:t>
        <a:bodyPr/>
        <a:lstStyle/>
        <a:p>
          <a:endParaRPr lang="ru-RU"/>
        </a:p>
      </dgm:t>
    </dgm:pt>
    <dgm:pt modelId="{B63B1E2F-E63D-445B-8EBF-DE3113D49438}">
      <dgm:prSet phldrT="[Текст]"/>
      <dgm:spPr/>
      <dgm:t>
        <a:bodyPr/>
        <a:lstStyle/>
        <a:p>
          <a:r>
            <a:rPr lang="ru-RU" dirty="0" smtClean="0"/>
            <a:t>Глоссарий и т.д.</a:t>
          </a:r>
        </a:p>
      </dgm:t>
    </dgm:pt>
    <dgm:pt modelId="{55273021-7B52-4B9D-B9ED-1EE63BAEE80F}" type="parTrans" cxnId="{D566FF9F-A3D5-4546-A22F-D0A1FC4328C8}">
      <dgm:prSet/>
      <dgm:spPr/>
      <dgm:t>
        <a:bodyPr/>
        <a:lstStyle/>
        <a:p>
          <a:endParaRPr lang="ru-RU"/>
        </a:p>
      </dgm:t>
    </dgm:pt>
    <dgm:pt modelId="{551CD312-13FF-4588-8ABE-79916D49E16E}" type="sibTrans" cxnId="{D566FF9F-A3D5-4546-A22F-D0A1FC4328C8}">
      <dgm:prSet/>
      <dgm:spPr/>
      <dgm:t>
        <a:bodyPr/>
        <a:lstStyle/>
        <a:p>
          <a:endParaRPr lang="ru-RU"/>
        </a:p>
      </dgm:t>
    </dgm:pt>
    <dgm:pt modelId="{C4F8D4A6-84FC-481F-9FEE-64EBC8D948FF}" type="pres">
      <dgm:prSet presAssocID="{8BE7DC17-3C6E-417C-A0E5-E7ED4F7D8746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FCA9FDC3-7632-43BB-AAF7-422F381F4A46}" type="pres">
      <dgm:prSet presAssocID="{8BE7DC17-3C6E-417C-A0E5-E7ED4F7D8746}" presName="Name1" presStyleCnt="0"/>
      <dgm:spPr/>
    </dgm:pt>
    <dgm:pt modelId="{C8288C8F-9DC5-468B-89CF-5930748177AF}" type="pres">
      <dgm:prSet presAssocID="{8BE7DC17-3C6E-417C-A0E5-E7ED4F7D8746}" presName="cycle" presStyleCnt="0"/>
      <dgm:spPr/>
    </dgm:pt>
    <dgm:pt modelId="{81325619-07BB-426C-A44D-87C56BF09128}" type="pres">
      <dgm:prSet presAssocID="{8BE7DC17-3C6E-417C-A0E5-E7ED4F7D8746}" presName="srcNode" presStyleLbl="node1" presStyleIdx="0" presStyleCnt="4"/>
      <dgm:spPr/>
    </dgm:pt>
    <dgm:pt modelId="{FB3546B5-059C-4056-B7CE-6157B97947A2}" type="pres">
      <dgm:prSet presAssocID="{8BE7DC17-3C6E-417C-A0E5-E7ED4F7D8746}" presName="conn" presStyleLbl="parChTrans1D2" presStyleIdx="0" presStyleCnt="1"/>
      <dgm:spPr/>
      <dgm:t>
        <a:bodyPr/>
        <a:lstStyle/>
        <a:p>
          <a:endParaRPr lang="ru-RU"/>
        </a:p>
      </dgm:t>
    </dgm:pt>
    <dgm:pt modelId="{A2397453-E2CA-49D1-B4CC-B716E35F6C8C}" type="pres">
      <dgm:prSet presAssocID="{8BE7DC17-3C6E-417C-A0E5-E7ED4F7D8746}" presName="extraNode" presStyleLbl="node1" presStyleIdx="0" presStyleCnt="4"/>
      <dgm:spPr/>
    </dgm:pt>
    <dgm:pt modelId="{7F4D828D-C059-4E02-99DF-7499AB838071}" type="pres">
      <dgm:prSet presAssocID="{8BE7DC17-3C6E-417C-A0E5-E7ED4F7D8746}" presName="dstNode" presStyleLbl="node1" presStyleIdx="0" presStyleCnt="4"/>
      <dgm:spPr/>
    </dgm:pt>
    <dgm:pt modelId="{8C7F8C52-757F-40F0-B5AE-B0CB795D06AB}" type="pres">
      <dgm:prSet presAssocID="{9D25B29A-0B34-42F3-90A4-06676220EC70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D87C34-1959-4907-BF8A-02D39712FEE9}" type="pres">
      <dgm:prSet presAssocID="{9D25B29A-0B34-42F3-90A4-06676220EC70}" presName="accent_1" presStyleCnt="0"/>
      <dgm:spPr/>
    </dgm:pt>
    <dgm:pt modelId="{560BE671-7B20-44E9-BC2C-877776D341FE}" type="pres">
      <dgm:prSet presAssocID="{9D25B29A-0B34-42F3-90A4-06676220EC70}" presName="accentRepeatNode" presStyleLbl="solidFgAcc1" presStyleIdx="0" presStyleCnt="4"/>
      <dgm:spPr/>
    </dgm:pt>
    <dgm:pt modelId="{1F9B7B6C-A715-4FC0-B29E-D72DBAEFC197}" type="pres">
      <dgm:prSet presAssocID="{6E0802A7-7E57-4F48-8A81-9BFC31E2DDE7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4D0C1D-F776-416C-B8D0-70DF1C84D66A}" type="pres">
      <dgm:prSet presAssocID="{6E0802A7-7E57-4F48-8A81-9BFC31E2DDE7}" presName="accent_2" presStyleCnt="0"/>
      <dgm:spPr/>
    </dgm:pt>
    <dgm:pt modelId="{3988458E-DA09-4C74-97BF-AB4F4960847D}" type="pres">
      <dgm:prSet presAssocID="{6E0802A7-7E57-4F48-8A81-9BFC31E2DDE7}" presName="accentRepeatNode" presStyleLbl="solidFgAcc1" presStyleIdx="1" presStyleCnt="4"/>
      <dgm:spPr/>
    </dgm:pt>
    <dgm:pt modelId="{5297EED8-86E3-47C8-A098-4979913C02B8}" type="pres">
      <dgm:prSet presAssocID="{BE6EC69D-C0F3-46B0-A466-039FD3ECB66C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271EE1-6D87-4EAD-8E3B-E2C67D010903}" type="pres">
      <dgm:prSet presAssocID="{BE6EC69D-C0F3-46B0-A466-039FD3ECB66C}" presName="accent_3" presStyleCnt="0"/>
      <dgm:spPr/>
    </dgm:pt>
    <dgm:pt modelId="{4E17540C-37F8-4B48-84F6-99EF59BEBCA5}" type="pres">
      <dgm:prSet presAssocID="{BE6EC69D-C0F3-46B0-A466-039FD3ECB66C}" presName="accentRepeatNode" presStyleLbl="solidFgAcc1" presStyleIdx="2" presStyleCnt="4"/>
      <dgm:spPr/>
    </dgm:pt>
    <dgm:pt modelId="{70F002F3-0FB4-45B1-A2F5-14FC765F6289}" type="pres">
      <dgm:prSet presAssocID="{B63B1E2F-E63D-445B-8EBF-DE3113D49438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D9BA03-45F4-4A12-81D1-7E98D56129F4}" type="pres">
      <dgm:prSet presAssocID="{B63B1E2F-E63D-445B-8EBF-DE3113D49438}" presName="accent_4" presStyleCnt="0"/>
      <dgm:spPr/>
    </dgm:pt>
    <dgm:pt modelId="{D7D32218-B76B-47F3-B75F-1F6FFC81CA4D}" type="pres">
      <dgm:prSet presAssocID="{B63B1E2F-E63D-445B-8EBF-DE3113D49438}" presName="accentRepeatNode" presStyleLbl="solidFgAcc1" presStyleIdx="3" presStyleCnt="4"/>
      <dgm:spPr/>
    </dgm:pt>
  </dgm:ptLst>
  <dgm:cxnLst>
    <dgm:cxn modelId="{B563C354-033D-4F3F-92E3-23A23B34AE41}" type="presOf" srcId="{B63B1E2F-E63D-445B-8EBF-DE3113D49438}" destId="{70F002F3-0FB4-45B1-A2F5-14FC765F6289}" srcOrd="0" destOrd="0" presId="urn:microsoft.com/office/officeart/2008/layout/VerticalCurvedList"/>
    <dgm:cxn modelId="{5E77DA2B-87F8-4673-A8BE-81807843FCA5}" type="presOf" srcId="{9D25B29A-0B34-42F3-90A4-06676220EC70}" destId="{8C7F8C52-757F-40F0-B5AE-B0CB795D06AB}" srcOrd="0" destOrd="0" presId="urn:microsoft.com/office/officeart/2008/layout/VerticalCurvedList"/>
    <dgm:cxn modelId="{9BA9F707-CC29-4218-BB1C-F8795A135B4F}" srcId="{8BE7DC17-3C6E-417C-A0E5-E7ED4F7D8746}" destId="{BE6EC69D-C0F3-46B0-A466-039FD3ECB66C}" srcOrd="2" destOrd="0" parTransId="{142AA1BB-32B4-4220-837F-4C099A844A9A}" sibTransId="{BF999952-E3BA-45E6-A4FE-CCEACCF4B0C7}"/>
    <dgm:cxn modelId="{D478B60E-A0FF-491F-A505-D101C9543331}" type="presOf" srcId="{FDDBA7A3-4A83-40A4-B148-42594B975580}" destId="{FB3546B5-059C-4056-B7CE-6157B97947A2}" srcOrd="0" destOrd="0" presId="urn:microsoft.com/office/officeart/2008/layout/VerticalCurvedList"/>
    <dgm:cxn modelId="{6C89FEA2-C6F8-4DC2-8856-EA29A4004FD8}" srcId="{8BE7DC17-3C6E-417C-A0E5-E7ED4F7D8746}" destId="{6E0802A7-7E57-4F48-8A81-9BFC31E2DDE7}" srcOrd="1" destOrd="0" parTransId="{E71EF3C6-1B85-4876-A73D-7892E83536F8}" sibTransId="{A54C53B3-F729-4C95-9973-A0096931A822}"/>
    <dgm:cxn modelId="{598E1C36-104B-4209-AEE8-6934D9D6E810}" type="presOf" srcId="{6E0802A7-7E57-4F48-8A81-9BFC31E2DDE7}" destId="{1F9B7B6C-A715-4FC0-B29E-D72DBAEFC197}" srcOrd="0" destOrd="0" presId="urn:microsoft.com/office/officeart/2008/layout/VerticalCurvedList"/>
    <dgm:cxn modelId="{7342FFF7-3481-41D4-99AE-DC62C6A8DF8C}" srcId="{8BE7DC17-3C6E-417C-A0E5-E7ED4F7D8746}" destId="{9D25B29A-0B34-42F3-90A4-06676220EC70}" srcOrd="0" destOrd="0" parTransId="{8E488D57-04B7-4458-9FDF-3EE3F87A84AC}" sibTransId="{FDDBA7A3-4A83-40A4-B148-42594B975580}"/>
    <dgm:cxn modelId="{904B6282-73E1-4317-998E-3D1C5F8FE779}" type="presOf" srcId="{8BE7DC17-3C6E-417C-A0E5-E7ED4F7D8746}" destId="{C4F8D4A6-84FC-481F-9FEE-64EBC8D948FF}" srcOrd="0" destOrd="0" presId="urn:microsoft.com/office/officeart/2008/layout/VerticalCurvedList"/>
    <dgm:cxn modelId="{D566FF9F-A3D5-4546-A22F-D0A1FC4328C8}" srcId="{8BE7DC17-3C6E-417C-A0E5-E7ED4F7D8746}" destId="{B63B1E2F-E63D-445B-8EBF-DE3113D49438}" srcOrd="3" destOrd="0" parTransId="{55273021-7B52-4B9D-B9ED-1EE63BAEE80F}" sibTransId="{551CD312-13FF-4588-8ABE-79916D49E16E}"/>
    <dgm:cxn modelId="{4B837B10-398B-404D-BE05-A7D9CD615D18}" type="presOf" srcId="{BE6EC69D-C0F3-46B0-A466-039FD3ECB66C}" destId="{5297EED8-86E3-47C8-A098-4979913C02B8}" srcOrd="0" destOrd="0" presId="urn:microsoft.com/office/officeart/2008/layout/VerticalCurvedList"/>
    <dgm:cxn modelId="{F4893F66-9DC2-41EA-9A77-F6DD10126E41}" type="presParOf" srcId="{C4F8D4A6-84FC-481F-9FEE-64EBC8D948FF}" destId="{FCA9FDC3-7632-43BB-AAF7-422F381F4A46}" srcOrd="0" destOrd="0" presId="urn:microsoft.com/office/officeart/2008/layout/VerticalCurvedList"/>
    <dgm:cxn modelId="{49790C29-96C1-477A-A333-F59474B1D355}" type="presParOf" srcId="{FCA9FDC3-7632-43BB-AAF7-422F381F4A46}" destId="{C8288C8F-9DC5-468B-89CF-5930748177AF}" srcOrd="0" destOrd="0" presId="urn:microsoft.com/office/officeart/2008/layout/VerticalCurvedList"/>
    <dgm:cxn modelId="{1D56D0EF-AD60-4462-854C-ACDFE21A8F06}" type="presParOf" srcId="{C8288C8F-9DC5-468B-89CF-5930748177AF}" destId="{81325619-07BB-426C-A44D-87C56BF09128}" srcOrd="0" destOrd="0" presId="urn:microsoft.com/office/officeart/2008/layout/VerticalCurvedList"/>
    <dgm:cxn modelId="{2A94A92C-6286-46DB-9FF1-566292D94608}" type="presParOf" srcId="{C8288C8F-9DC5-468B-89CF-5930748177AF}" destId="{FB3546B5-059C-4056-B7CE-6157B97947A2}" srcOrd="1" destOrd="0" presId="urn:microsoft.com/office/officeart/2008/layout/VerticalCurvedList"/>
    <dgm:cxn modelId="{561C8731-9049-4915-A8C5-15EBCCDD8853}" type="presParOf" srcId="{C8288C8F-9DC5-468B-89CF-5930748177AF}" destId="{A2397453-E2CA-49D1-B4CC-B716E35F6C8C}" srcOrd="2" destOrd="0" presId="urn:microsoft.com/office/officeart/2008/layout/VerticalCurvedList"/>
    <dgm:cxn modelId="{856FECBA-6C4C-4AFF-87C1-2A006BC0512E}" type="presParOf" srcId="{C8288C8F-9DC5-468B-89CF-5930748177AF}" destId="{7F4D828D-C059-4E02-99DF-7499AB838071}" srcOrd="3" destOrd="0" presId="urn:microsoft.com/office/officeart/2008/layout/VerticalCurvedList"/>
    <dgm:cxn modelId="{056683A7-160F-417E-8F67-1606AC03E81B}" type="presParOf" srcId="{FCA9FDC3-7632-43BB-AAF7-422F381F4A46}" destId="{8C7F8C52-757F-40F0-B5AE-B0CB795D06AB}" srcOrd="1" destOrd="0" presId="urn:microsoft.com/office/officeart/2008/layout/VerticalCurvedList"/>
    <dgm:cxn modelId="{2E370FAC-173C-43DD-AF39-CBB83BEEB006}" type="presParOf" srcId="{FCA9FDC3-7632-43BB-AAF7-422F381F4A46}" destId="{BBD87C34-1959-4907-BF8A-02D39712FEE9}" srcOrd="2" destOrd="0" presId="urn:microsoft.com/office/officeart/2008/layout/VerticalCurvedList"/>
    <dgm:cxn modelId="{163EDB9E-BAF7-4708-A191-1F7D52B98C48}" type="presParOf" srcId="{BBD87C34-1959-4907-BF8A-02D39712FEE9}" destId="{560BE671-7B20-44E9-BC2C-877776D341FE}" srcOrd="0" destOrd="0" presId="urn:microsoft.com/office/officeart/2008/layout/VerticalCurvedList"/>
    <dgm:cxn modelId="{7E747D41-0E3A-4A8D-8A36-95670EBBF565}" type="presParOf" srcId="{FCA9FDC3-7632-43BB-AAF7-422F381F4A46}" destId="{1F9B7B6C-A715-4FC0-B29E-D72DBAEFC197}" srcOrd="3" destOrd="0" presId="urn:microsoft.com/office/officeart/2008/layout/VerticalCurvedList"/>
    <dgm:cxn modelId="{86DD1284-FEE0-4716-A97B-89C5416C4A76}" type="presParOf" srcId="{FCA9FDC3-7632-43BB-AAF7-422F381F4A46}" destId="{B94D0C1D-F776-416C-B8D0-70DF1C84D66A}" srcOrd="4" destOrd="0" presId="urn:microsoft.com/office/officeart/2008/layout/VerticalCurvedList"/>
    <dgm:cxn modelId="{3910D0CB-6CCB-4AFF-97A0-D2F693936A31}" type="presParOf" srcId="{B94D0C1D-F776-416C-B8D0-70DF1C84D66A}" destId="{3988458E-DA09-4C74-97BF-AB4F4960847D}" srcOrd="0" destOrd="0" presId="urn:microsoft.com/office/officeart/2008/layout/VerticalCurvedList"/>
    <dgm:cxn modelId="{D4BD7032-5D49-4B36-B9B0-6DF1A525EF1B}" type="presParOf" srcId="{FCA9FDC3-7632-43BB-AAF7-422F381F4A46}" destId="{5297EED8-86E3-47C8-A098-4979913C02B8}" srcOrd="5" destOrd="0" presId="urn:microsoft.com/office/officeart/2008/layout/VerticalCurvedList"/>
    <dgm:cxn modelId="{FBDBB131-800A-4E9E-AC22-A0959FF18F63}" type="presParOf" srcId="{FCA9FDC3-7632-43BB-AAF7-422F381F4A46}" destId="{7B271EE1-6D87-4EAD-8E3B-E2C67D010903}" srcOrd="6" destOrd="0" presId="urn:microsoft.com/office/officeart/2008/layout/VerticalCurvedList"/>
    <dgm:cxn modelId="{F34BD32A-917E-4FDA-AAEF-D71FB223EF38}" type="presParOf" srcId="{7B271EE1-6D87-4EAD-8E3B-E2C67D010903}" destId="{4E17540C-37F8-4B48-84F6-99EF59BEBCA5}" srcOrd="0" destOrd="0" presId="urn:microsoft.com/office/officeart/2008/layout/VerticalCurvedList"/>
    <dgm:cxn modelId="{F079219F-D915-4033-A8E6-B5508945C23B}" type="presParOf" srcId="{FCA9FDC3-7632-43BB-AAF7-422F381F4A46}" destId="{70F002F3-0FB4-45B1-A2F5-14FC765F6289}" srcOrd="7" destOrd="0" presId="urn:microsoft.com/office/officeart/2008/layout/VerticalCurvedList"/>
    <dgm:cxn modelId="{4D511899-762E-4F8A-9CFF-50A093677193}" type="presParOf" srcId="{FCA9FDC3-7632-43BB-AAF7-422F381F4A46}" destId="{ABD9BA03-45F4-4A12-81D1-7E98D56129F4}" srcOrd="8" destOrd="0" presId="urn:microsoft.com/office/officeart/2008/layout/VerticalCurvedList"/>
    <dgm:cxn modelId="{6F0FBD1A-1E27-449D-915E-032CBFE62A8F}" type="presParOf" srcId="{ABD9BA03-45F4-4A12-81D1-7E98D56129F4}" destId="{D7D32218-B76B-47F3-B75F-1F6FFC81CA4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40B69E-80AB-45F1-BD74-A512B222AB37}">
      <dsp:nvSpPr>
        <dsp:cNvPr id="0" name=""/>
        <dsp:cNvSpPr/>
      </dsp:nvSpPr>
      <dsp:spPr>
        <a:xfrm rot="5400000">
          <a:off x="-35388" y="1118287"/>
          <a:ext cx="2887417" cy="2216155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b="1" kern="1200" dirty="0"/>
        </a:p>
      </dsp:txBody>
      <dsp:txXfrm rot="-5400000">
        <a:off x="300244" y="1890734"/>
        <a:ext cx="2216155" cy="671262"/>
      </dsp:txXfrm>
    </dsp:sp>
    <dsp:sp modelId="{748B6A28-3E9B-42C6-AC14-3BF28E3B65FB}">
      <dsp:nvSpPr>
        <dsp:cNvPr id="0" name=""/>
        <dsp:cNvSpPr/>
      </dsp:nvSpPr>
      <dsp:spPr>
        <a:xfrm rot="5400000">
          <a:off x="5205576" y="-1950084"/>
          <a:ext cx="1870627" cy="721333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b="1" kern="1200" dirty="0" smtClean="0">
              <a:solidFill>
                <a:schemeClr val="accent2">
                  <a:lumMod val="50000"/>
                </a:schemeClr>
              </a:solidFill>
            </a:rPr>
            <a:t>Тематический план в формате </a:t>
          </a:r>
          <a:r>
            <a:rPr lang="en-US" sz="3200" b="1" kern="1200" dirty="0" smtClean="0">
              <a:solidFill>
                <a:schemeClr val="accent2">
                  <a:lumMod val="50000"/>
                </a:schemeClr>
              </a:solidFill>
            </a:rPr>
            <a:t>.pdf</a:t>
          </a:r>
          <a:endParaRPr lang="ru-RU" sz="3200" kern="1200" dirty="0">
            <a:solidFill>
              <a:schemeClr val="accent2">
                <a:lumMod val="50000"/>
              </a:schemeClr>
            </a:solidFill>
          </a:endParaRPr>
        </a:p>
      </dsp:txBody>
      <dsp:txXfrm rot="-5400000">
        <a:off x="2534223" y="812585"/>
        <a:ext cx="7122018" cy="168799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5F3669-8246-4DA8-90BA-5AE95302B2DB}">
      <dsp:nvSpPr>
        <dsp:cNvPr id="0" name=""/>
        <dsp:cNvSpPr/>
      </dsp:nvSpPr>
      <dsp:spPr>
        <a:xfrm>
          <a:off x="-4387787" y="-673007"/>
          <a:ext cx="5227451" cy="5227451"/>
        </a:xfrm>
        <a:prstGeom prst="blockArc">
          <a:avLst>
            <a:gd name="adj1" fmla="val 18900000"/>
            <a:gd name="adj2" fmla="val 2700000"/>
            <a:gd name="adj3" fmla="val 413"/>
          </a:avLst>
        </a:prstGeom>
        <a:noFill/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91772C-6AED-4FC4-93DD-A1E4CACE06AA}">
      <dsp:nvSpPr>
        <dsp:cNvPr id="0" name=""/>
        <dsp:cNvSpPr/>
      </dsp:nvSpPr>
      <dsp:spPr>
        <a:xfrm>
          <a:off x="439863" y="298404"/>
          <a:ext cx="8104145" cy="59712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3964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err="1" smtClean="0"/>
            <a:t>Видеолекции</a:t>
          </a:r>
          <a:endParaRPr lang="ru-RU" sz="2700" kern="1200" dirty="0"/>
        </a:p>
      </dsp:txBody>
      <dsp:txXfrm>
        <a:off x="439863" y="298404"/>
        <a:ext cx="8104145" cy="597120"/>
      </dsp:txXfrm>
    </dsp:sp>
    <dsp:sp modelId="{B53E8778-C33E-4FC8-A940-E148B0AF3CE8}">
      <dsp:nvSpPr>
        <dsp:cNvPr id="0" name=""/>
        <dsp:cNvSpPr/>
      </dsp:nvSpPr>
      <dsp:spPr>
        <a:xfrm>
          <a:off x="66662" y="223764"/>
          <a:ext cx="746400" cy="7464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161CD1-6B1B-4AC9-9503-41F2CE0412B2}">
      <dsp:nvSpPr>
        <dsp:cNvPr id="0" name=""/>
        <dsp:cNvSpPr/>
      </dsp:nvSpPr>
      <dsp:spPr>
        <a:xfrm>
          <a:off x="782205" y="1194240"/>
          <a:ext cx="7761803" cy="59712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3964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Лекции в текстовом формате </a:t>
          </a:r>
          <a:r>
            <a:rPr lang="en-US" sz="2700" kern="1200" dirty="0" smtClean="0"/>
            <a:t>.pdf</a:t>
          </a:r>
          <a:r>
            <a:rPr lang="ru-RU" sz="2700" kern="1200" dirty="0" smtClean="0"/>
            <a:t> с презентацией</a:t>
          </a:r>
          <a:endParaRPr lang="ru-RU" sz="2700" kern="1200" dirty="0"/>
        </a:p>
      </dsp:txBody>
      <dsp:txXfrm>
        <a:off x="782205" y="1194240"/>
        <a:ext cx="7761803" cy="597120"/>
      </dsp:txXfrm>
    </dsp:sp>
    <dsp:sp modelId="{6314D4C4-0055-445E-B75A-131A98677280}">
      <dsp:nvSpPr>
        <dsp:cNvPr id="0" name=""/>
        <dsp:cNvSpPr/>
      </dsp:nvSpPr>
      <dsp:spPr>
        <a:xfrm>
          <a:off x="409005" y="1119600"/>
          <a:ext cx="746400" cy="7464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CFD458-B698-445C-B192-D1CCD18F4165}">
      <dsp:nvSpPr>
        <dsp:cNvPr id="0" name=""/>
        <dsp:cNvSpPr/>
      </dsp:nvSpPr>
      <dsp:spPr>
        <a:xfrm>
          <a:off x="782205" y="2090076"/>
          <a:ext cx="7761803" cy="59712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3964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Иллюстративный материал</a:t>
          </a:r>
          <a:endParaRPr lang="ru-RU" sz="2700" kern="1200" dirty="0"/>
        </a:p>
      </dsp:txBody>
      <dsp:txXfrm>
        <a:off x="782205" y="2090076"/>
        <a:ext cx="7761803" cy="597120"/>
      </dsp:txXfrm>
    </dsp:sp>
    <dsp:sp modelId="{A2A26F26-429A-4CA0-91A1-EB4C617B339D}">
      <dsp:nvSpPr>
        <dsp:cNvPr id="0" name=""/>
        <dsp:cNvSpPr/>
      </dsp:nvSpPr>
      <dsp:spPr>
        <a:xfrm>
          <a:off x="409005" y="2015436"/>
          <a:ext cx="746400" cy="7464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4CE96D-AE39-4EBC-89FA-A01BEDEB029E}">
      <dsp:nvSpPr>
        <dsp:cNvPr id="0" name=""/>
        <dsp:cNvSpPr/>
      </dsp:nvSpPr>
      <dsp:spPr>
        <a:xfrm>
          <a:off x="439863" y="2985911"/>
          <a:ext cx="8104145" cy="59712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3964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err="1" smtClean="0"/>
            <a:t>Вебинары</a:t>
          </a:r>
          <a:endParaRPr lang="ru-RU" sz="2700" kern="1200" dirty="0"/>
        </a:p>
      </dsp:txBody>
      <dsp:txXfrm>
        <a:off x="439863" y="2985911"/>
        <a:ext cx="8104145" cy="597120"/>
      </dsp:txXfrm>
    </dsp:sp>
    <dsp:sp modelId="{D439FA19-DBD1-40C9-98A8-88D1305D2594}">
      <dsp:nvSpPr>
        <dsp:cNvPr id="0" name=""/>
        <dsp:cNvSpPr/>
      </dsp:nvSpPr>
      <dsp:spPr>
        <a:xfrm>
          <a:off x="66662" y="2911271"/>
          <a:ext cx="746400" cy="7464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FB4EA7-529D-41F7-B4AA-30336FBC2452}">
      <dsp:nvSpPr>
        <dsp:cNvPr id="0" name=""/>
        <dsp:cNvSpPr/>
      </dsp:nvSpPr>
      <dsp:spPr>
        <a:xfrm rot="16200000">
          <a:off x="-375196" y="376399"/>
          <a:ext cx="3881437" cy="3128637"/>
        </a:xfrm>
        <a:prstGeom prst="flowChartManualOperation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3">
                <a:shade val="5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0" tIns="0" rIns="215181" bIns="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1" kern="1200" dirty="0" smtClean="0">
              <a:solidFill>
                <a:schemeClr val="tx1"/>
              </a:solidFill>
            </a:rPr>
            <a:t>Онлайн-симуляторы</a:t>
          </a:r>
          <a:endParaRPr lang="ru-RU" sz="3400" b="1" kern="1200" dirty="0">
            <a:solidFill>
              <a:schemeClr val="tx1"/>
            </a:solidFill>
          </a:endParaRPr>
        </a:p>
      </dsp:txBody>
      <dsp:txXfrm rot="5400000">
        <a:off x="1204" y="776286"/>
        <a:ext cx="3128637" cy="2328863"/>
      </dsp:txXfrm>
    </dsp:sp>
    <dsp:sp modelId="{0C81B65F-7E8B-4B54-99F2-BAF019419894}">
      <dsp:nvSpPr>
        <dsp:cNvPr id="0" name=""/>
        <dsp:cNvSpPr/>
      </dsp:nvSpPr>
      <dsp:spPr>
        <a:xfrm rot="16200000">
          <a:off x="2988089" y="376399"/>
          <a:ext cx="3881437" cy="3128637"/>
        </a:xfrm>
        <a:prstGeom prst="flowChartManualOperation">
          <a:avLst/>
        </a:prstGeom>
        <a:gradFill rotWithShape="0">
          <a:gsLst>
            <a:gs pos="0">
              <a:schemeClr val="accent3">
                <a:shade val="50000"/>
                <a:hueOff val="-257937"/>
                <a:satOff val="-3125"/>
                <a:lumOff val="28313"/>
                <a:alphaOff val="0"/>
                <a:tint val="96000"/>
                <a:lumMod val="100000"/>
              </a:schemeClr>
            </a:gs>
            <a:gs pos="78000">
              <a:schemeClr val="accent3">
                <a:shade val="50000"/>
                <a:hueOff val="-257937"/>
                <a:satOff val="-3125"/>
                <a:lumOff val="28313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0" tIns="0" rIns="215181" bIns="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1" kern="1200" dirty="0" smtClean="0">
              <a:solidFill>
                <a:schemeClr val="tx1"/>
              </a:solidFill>
            </a:rPr>
            <a:t>Тренажеры</a:t>
          </a:r>
          <a:endParaRPr lang="ru-RU" sz="3400" b="1" kern="1200" dirty="0">
            <a:solidFill>
              <a:schemeClr val="tx1"/>
            </a:solidFill>
          </a:endParaRPr>
        </a:p>
      </dsp:txBody>
      <dsp:txXfrm rot="5400000">
        <a:off x="3364489" y="776286"/>
        <a:ext cx="3128637" cy="2328863"/>
      </dsp:txXfrm>
    </dsp:sp>
    <dsp:sp modelId="{10EB1A11-5508-4267-A905-204E6E5A828E}">
      <dsp:nvSpPr>
        <dsp:cNvPr id="0" name=""/>
        <dsp:cNvSpPr/>
      </dsp:nvSpPr>
      <dsp:spPr>
        <a:xfrm rot="16200000">
          <a:off x="6351374" y="376399"/>
          <a:ext cx="3881437" cy="3128637"/>
        </a:xfrm>
        <a:prstGeom prst="flowChartManualOperation">
          <a:avLst/>
        </a:prstGeom>
        <a:gradFill rotWithShape="0">
          <a:gsLst>
            <a:gs pos="0">
              <a:schemeClr val="accent3">
                <a:shade val="50000"/>
                <a:hueOff val="-257937"/>
                <a:satOff val="-3125"/>
                <a:lumOff val="28313"/>
                <a:alphaOff val="0"/>
                <a:tint val="96000"/>
                <a:lumMod val="100000"/>
              </a:schemeClr>
            </a:gs>
            <a:gs pos="78000">
              <a:schemeClr val="accent3">
                <a:shade val="50000"/>
                <a:hueOff val="-257937"/>
                <a:satOff val="-3125"/>
                <a:lumOff val="28313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0" tIns="0" rIns="215181" bIns="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1" kern="1200" dirty="0" smtClean="0">
              <a:solidFill>
                <a:schemeClr val="tx1"/>
              </a:solidFill>
            </a:rPr>
            <a:t>Виртуальные лаборатории</a:t>
          </a:r>
          <a:endParaRPr lang="ru-RU" sz="3400" b="1" kern="1200" dirty="0">
            <a:solidFill>
              <a:schemeClr val="tx1"/>
            </a:solidFill>
          </a:endParaRPr>
        </a:p>
      </dsp:txBody>
      <dsp:txXfrm rot="5400000">
        <a:off x="6727774" y="776286"/>
        <a:ext cx="3128637" cy="232886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8A0A69-54A2-41B4-AEFF-3BCC8253BBF5}">
      <dsp:nvSpPr>
        <dsp:cNvPr id="0" name=""/>
        <dsp:cNvSpPr/>
      </dsp:nvSpPr>
      <dsp:spPr>
        <a:xfrm>
          <a:off x="0" y="0"/>
          <a:ext cx="4144985" cy="4144985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3">
                <a:shade val="8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0AB8A69-1D7E-414B-8546-A0A82A405D78}">
      <dsp:nvSpPr>
        <dsp:cNvPr id="0" name=""/>
        <dsp:cNvSpPr/>
      </dsp:nvSpPr>
      <dsp:spPr>
        <a:xfrm>
          <a:off x="2072492" y="0"/>
          <a:ext cx="6523646" cy="414498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kern="1200" dirty="0" smtClean="0"/>
            <a:t>Тесты</a:t>
          </a:r>
          <a:r>
            <a:rPr lang="ru-RU" sz="4600" kern="1200" dirty="0" smtClean="0"/>
            <a:t> </a:t>
          </a:r>
          <a:endParaRPr lang="ru-RU" sz="4600" kern="1200" dirty="0"/>
        </a:p>
      </dsp:txBody>
      <dsp:txXfrm>
        <a:off x="2072492" y="0"/>
        <a:ext cx="6523646" cy="1243498"/>
      </dsp:txXfrm>
    </dsp:sp>
    <dsp:sp modelId="{DFCE7223-48A8-4416-B58F-A76616DD3EC1}">
      <dsp:nvSpPr>
        <dsp:cNvPr id="0" name=""/>
        <dsp:cNvSpPr/>
      </dsp:nvSpPr>
      <dsp:spPr>
        <a:xfrm>
          <a:off x="725373" y="1243498"/>
          <a:ext cx="2694238" cy="2694238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3">
                <a:shade val="80000"/>
                <a:hueOff val="-159430"/>
                <a:satOff val="-547"/>
                <a:lumOff val="13089"/>
                <a:alphaOff val="0"/>
                <a:tint val="96000"/>
                <a:lumMod val="100000"/>
              </a:schemeClr>
            </a:gs>
            <a:gs pos="78000">
              <a:schemeClr val="accent3">
                <a:shade val="80000"/>
                <a:hueOff val="-159430"/>
                <a:satOff val="-547"/>
                <a:lumOff val="13089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B5310AF-9FD2-47BD-99B7-AF528021A125}">
      <dsp:nvSpPr>
        <dsp:cNvPr id="0" name=""/>
        <dsp:cNvSpPr/>
      </dsp:nvSpPr>
      <dsp:spPr>
        <a:xfrm>
          <a:off x="2072492" y="1243498"/>
          <a:ext cx="6523646" cy="269423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3">
              <a:shade val="80000"/>
              <a:hueOff val="-159430"/>
              <a:satOff val="-547"/>
              <a:lumOff val="13089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kern="1200" dirty="0" smtClean="0"/>
            <a:t>Практические</a:t>
          </a:r>
          <a:r>
            <a:rPr lang="ru-RU" sz="4600" kern="1200" dirty="0" smtClean="0"/>
            <a:t> </a:t>
          </a:r>
          <a:r>
            <a:rPr lang="ru-RU" sz="4400" b="1" kern="1200" dirty="0" smtClean="0"/>
            <a:t>задания</a:t>
          </a:r>
          <a:endParaRPr lang="ru-RU" sz="4400" b="1" kern="1200" dirty="0"/>
        </a:p>
      </dsp:txBody>
      <dsp:txXfrm>
        <a:off x="2072492" y="1243498"/>
        <a:ext cx="6523646" cy="1243494"/>
      </dsp:txXfrm>
    </dsp:sp>
    <dsp:sp modelId="{66ACDB69-91DA-40DD-8D2B-0BCDF91C51A0}">
      <dsp:nvSpPr>
        <dsp:cNvPr id="0" name=""/>
        <dsp:cNvSpPr/>
      </dsp:nvSpPr>
      <dsp:spPr>
        <a:xfrm>
          <a:off x="1450745" y="2486992"/>
          <a:ext cx="1243494" cy="1243494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3">
                <a:shade val="80000"/>
                <a:hueOff val="-318861"/>
                <a:satOff val="-1094"/>
                <a:lumOff val="26178"/>
                <a:alphaOff val="0"/>
                <a:tint val="96000"/>
                <a:lumMod val="100000"/>
              </a:schemeClr>
            </a:gs>
            <a:gs pos="78000">
              <a:schemeClr val="accent3">
                <a:shade val="80000"/>
                <a:hueOff val="-318861"/>
                <a:satOff val="-1094"/>
                <a:lumOff val="26178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00A35BE-D7EC-4ED7-96B1-EF2D4C1A89EF}">
      <dsp:nvSpPr>
        <dsp:cNvPr id="0" name=""/>
        <dsp:cNvSpPr/>
      </dsp:nvSpPr>
      <dsp:spPr>
        <a:xfrm>
          <a:off x="2072492" y="2486992"/>
          <a:ext cx="6523646" cy="124349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3">
              <a:shade val="80000"/>
              <a:hueOff val="-318861"/>
              <a:satOff val="-1094"/>
              <a:lumOff val="26178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kern="1200" dirty="0" smtClean="0"/>
            <a:t>Контрольные</a:t>
          </a:r>
          <a:r>
            <a:rPr lang="ru-RU" sz="4900" kern="1200" dirty="0" smtClean="0"/>
            <a:t> </a:t>
          </a:r>
          <a:r>
            <a:rPr lang="ru-RU" sz="4400" b="1" kern="1200" dirty="0" smtClean="0"/>
            <a:t>работы</a:t>
          </a:r>
          <a:endParaRPr lang="ru-RU" sz="4400" b="1" kern="1200" dirty="0"/>
        </a:p>
      </dsp:txBody>
      <dsp:txXfrm>
        <a:off x="2072492" y="2486992"/>
        <a:ext cx="6523646" cy="124349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3546B5-059C-4056-B7CE-6157B97947A2}">
      <dsp:nvSpPr>
        <dsp:cNvPr id="0" name=""/>
        <dsp:cNvSpPr/>
      </dsp:nvSpPr>
      <dsp:spPr>
        <a:xfrm>
          <a:off x="-4979338" y="-762938"/>
          <a:ext cx="5930171" cy="5930171"/>
        </a:xfrm>
        <a:prstGeom prst="blockArc">
          <a:avLst>
            <a:gd name="adj1" fmla="val 18900000"/>
            <a:gd name="adj2" fmla="val 2700000"/>
            <a:gd name="adj3" fmla="val 364"/>
          </a:avLst>
        </a:prstGeom>
        <a:noFill/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7F8C52-757F-40F0-B5AE-B0CB795D06AB}">
      <dsp:nvSpPr>
        <dsp:cNvPr id="0" name=""/>
        <dsp:cNvSpPr/>
      </dsp:nvSpPr>
      <dsp:spPr>
        <a:xfrm>
          <a:off x="497903" y="338602"/>
          <a:ext cx="8037847" cy="67755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7811" tIns="93980" rIns="93980" bIns="9398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Текстовый материал;</a:t>
          </a:r>
          <a:endParaRPr lang="ru-RU" sz="3700" kern="1200" dirty="0"/>
        </a:p>
      </dsp:txBody>
      <dsp:txXfrm>
        <a:off x="497903" y="338602"/>
        <a:ext cx="8037847" cy="677556"/>
      </dsp:txXfrm>
    </dsp:sp>
    <dsp:sp modelId="{560BE671-7B20-44E9-BC2C-877776D341FE}">
      <dsp:nvSpPr>
        <dsp:cNvPr id="0" name=""/>
        <dsp:cNvSpPr/>
      </dsp:nvSpPr>
      <dsp:spPr>
        <a:xfrm>
          <a:off x="74430" y="253907"/>
          <a:ext cx="846945" cy="84694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9B7B6C-A715-4FC0-B29E-D72DBAEFC197}">
      <dsp:nvSpPr>
        <dsp:cNvPr id="0" name=""/>
        <dsp:cNvSpPr/>
      </dsp:nvSpPr>
      <dsp:spPr>
        <a:xfrm>
          <a:off x="886362" y="1355113"/>
          <a:ext cx="7649388" cy="67755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7811" tIns="93980" rIns="93980" bIns="9398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err="1" smtClean="0"/>
            <a:t>Видеолекции</a:t>
          </a:r>
          <a:r>
            <a:rPr lang="ru-RU" sz="3700" kern="1200" dirty="0" smtClean="0"/>
            <a:t>;</a:t>
          </a:r>
          <a:endParaRPr lang="ru-RU" sz="3700" kern="1200" dirty="0"/>
        </a:p>
      </dsp:txBody>
      <dsp:txXfrm>
        <a:off x="886362" y="1355113"/>
        <a:ext cx="7649388" cy="677556"/>
      </dsp:txXfrm>
    </dsp:sp>
    <dsp:sp modelId="{3988458E-DA09-4C74-97BF-AB4F4960847D}">
      <dsp:nvSpPr>
        <dsp:cNvPr id="0" name=""/>
        <dsp:cNvSpPr/>
      </dsp:nvSpPr>
      <dsp:spPr>
        <a:xfrm>
          <a:off x="462889" y="1270418"/>
          <a:ext cx="846945" cy="84694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97EED8-86E3-47C8-A098-4979913C02B8}">
      <dsp:nvSpPr>
        <dsp:cNvPr id="0" name=""/>
        <dsp:cNvSpPr/>
      </dsp:nvSpPr>
      <dsp:spPr>
        <a:xfrm>
          <a:off x="886362" y="2371624"/>
          <a:ext cx="7649388" cy="67755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7811" tIns="93980" rIns="93980" bIns="9398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Интерактивный </a:t>
          </a:r>
          <a:r>
            <a:rPr lang="ru-RU" sz="3700" kern="1200" dirty="0" err="1" smtClean="0"/>
            <a:t>видеоконтент</a:t>
          </a:r>
          <a:endParaRPr lang="ru-RU" sz="3700" kern="1200" dirty="0" smtClean="0"/>
        </a:p>
      </dsp:txBody>
      <dsp:txXfrm>
        <a:off x="886362" y="2371624"/>
        <a:ext cx="7649388" cy="677556"/>
      </dsp:txXfrm>
    </dsp:sp>
    <dsp:sp modelId="{4E17540C-37F8-4B48-84F6-99EF59BEBCA5}">
      <dsp:nvSpPr>
        <dsp:cNvPr id="0" name=""/>
        <dsp:cNvSpPr/>
      </dsp:nvSpPr>
      <dsp:spPr>
        <a:xfrm>
          <a:off x="462889" y="2286929"/>
          <a:ext cx="846945" cy="84694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F002F3-0FB4-45B1-A2F5-14FC765F6289}">
      <dsp:nvSpPr>
        <dsp:cNvPr id="0" name=""/>
        <dsp:cNvSpPr/>
      </dsp:nvSpPr>
      <dsp:spPr>
        <a:xfrm>
          <a:off x="497903" y="3388135"/>
          <a:ext cx="8037847" cy="67755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7811" tIns="93980" rIns="93980" bIns="9398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Глоссарий и т.д.</a:t>
          </a:r>
        </a:p>
      </dsp:txBody>
      <dsp:txXfrm>
        <a:off x="497903" y="3388135"/>
        <a:ext cx="8037847" cy="677556"/>
      </dsp:txXfrm>
    </dsp:sp>
    <dsp:sp modelId="{D7D32218-B76B-47F3-B75F-1F6FFC81CA4D}">
      <dsp:nvSpPr>
        <dsp:cNvPr id="0" name=""/>
        <dsp:cNvSpPr/>
      </dsp:nvSpPr>
      <dsp:spPr>
        <a:xfrm>
          <a:off x="74430" y="3303440"/>
          <a:ext cx="846945" cy="84694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520C3B-100E-4407-AB2D-9F8E3160998A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3526B7-F0D6-41A2-BFDF-BF6DE3CC5A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337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lang="en-US" sz="6000" b="1" kern="1200" dirty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993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1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413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rgbClr val="004376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rgbClr val="004376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211199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425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rgbClr val="004376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rgbClr val="004376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235531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rgbClr val="004376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333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383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98074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686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1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372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4391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2315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5416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3879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5196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t>18.01.2021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3549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1B39B5-C409-4C5A-ADF0-D4D434C1CD0E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0282CFB-DC49-449C-A19C-9A8F3A844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783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lang="en-US" sz="4400" b="1" kern="1200" dirty="0">
          <a:ln w="11430">
            <a:solidFill>
              <a:schemeClr val="tx1">
                <a:lumMod val="95000"/>
                <a:lumOff val="5000"/>
              </a:schemeClr>
            </a:solidFill>
          </a:ln>
          <a:solidFill>
            <a:schemeClr val="accent2">
              <a:lumMod val="75000"/>
            </a:schemeClr>
          </a:solidFill>
          <a:effectLst>
            <a:outerShdw blurRad="50800" dist="39000" dir="5460000" algn="tl">
              <a:srgbClr val="000000">
                <a:alpha val="38000"/>
              </a:srgbClr>
            </a:outerShdw>
          </a:effectLst>
          <a:latin typeface="Times New Roman" pitchFamily="18" charset="0"/>
          <a:ea typeface="+mj-ea"/>
          <a:cs typeface="Times New Roman" pitchFamily="18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684488" y="3632833"/>
            <a:ext cx="7766936" cy="1646302"/>
          </a:xfrm>
        </p:spPr>
        <p:txBody>
          <a:bodyPr/>
          <a:lstStyle/>
          <a:p>
            <a:pPr algn="ctr"/>
            <a:r>
              <a:rPr lang="ru-RU" sz="4800" dirty="0">
                <a:effectLst/>
              </a:rPr>
              <a:t>Общие требования к структуре и содержанию электронного образовательного </a:t>
            </a:r>
            <a:r>
              <a:rPr lang="ru-RU" sz="4800" dirty="0" smtClean="0">
                <a:effectLst/>
              </a:rPr>
              <a:t>ресурса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629896" y="5224541"/>
            <a:ext cx="8988061" cy="1096899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Герасимова Татьяна Валерьевна, </a:t>
            </a:r>
          </a:p>
          <a:p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методист ГБПОУ «Магнитогорский педагогический колледж»</a:t>
            </a:r>
            <a:endParaRPr lang="ru-RU" sz="24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8078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806" y="1538022"/>
            <a:ext cx="8853842" cy="4110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36240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012" y="122830"/>
            <a:ext cx="9041990" cy="1351128"/>
          </a:xfrm>
        </p:spPr>
        <p:txBody>
          <a:bodyPr>
            <a:noAutofit/>
          </a:bodyPr>
          <a:lstStyle/>
          <a:p>
            <a:pPr lvl="0" algn="ctr"/>
            <a:r>
              <a:rPr lang="ru-RU" sz="4000" dirty="0"/>
              <a:t>Контрольно-измерительные материалы</a:t>
            </a:r>
            <a:br>
              <a:rPr lang="ru-RU" sz="4000" dirty="0"/>
            </a:br>
            <a:endParaRPr lang="ru-RU" sz="4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0276791"/>
              </p:ext>
            </p:extLst>
          </p:nvPr>
        </p:nvGraphicFramePr>
        <p:xfrm>
          <a:off x="677863" y="1897040"/>
          <a:ext cx="8596139" cy="41449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92518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91070"/>
            <a:ext cx="8596668" cy="88710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Самостоятельная работа студентов</a:t>
            </a:r>
            <a:endParaRPr lang="ru-RU" sz="40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336531"/>
              </p:ext>
            </p:extLst>
          </p:nvPr>
        </p:nvGraphicFramePr>
        <p:xfrm>
          <a:off x="677863" y="1637732"/>
          <a:ext cx="8596312" cy="44042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083356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/>
              <a:t>Интернет-ресурсы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05971"/>
            <a:ext cx="8596668" cy="4335392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>Перечень </a:t>
            </a:r>
            <a:r>
              <a:rPr lang="ru-RU" sz="4000" dirty="0" err="1" smtClean="0">
                <a:solidFill>
                  <a:schemeClr val="accent2">
                    <a:lumMod val="50000"/>
                  </a:schemeClr>
                </a:solidFill>
              </a:rPr>
              <a:t>интернет-ресурсов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> по дисциплине или ПМ с адресом доступа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1578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5508" y="2855843"/>
            <a:ext cx="8596668" cy="1320800"/>
          </a:xfrm>
        </p:spPr>
        <p:txBody>
          <a:bodyPr/>
          <a:lstStyle/>
          <a:p>
            <a:pPr algn="ctr"/>
            <a:r>
              <a:rPr lang="ru-RU" dirty="0" smtClean="0"/>
              <a:t>Благодарю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9803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195" y="1012245"/>
            <a:ext cx="92401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Электронный учебный курс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совокупность образовательных ресурсов, используемых для организации и сопровождения образовательного процесса по отдельной дисциплине, МДК, учебной практике и профессиональному модулю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t="14317" r="-594" b="5832"/>
          <a:stretch/>
        </p:blipFill>
        <p:spPr>
          <a:xfrm>
            <a:off x="341195" y="2581905"/>
            <a:ext cx="9581356" cy="4276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8911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191069"/>
            <a:ext cx="9094463" cy="1269241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Структурные элементы образовательного контента учебного курса: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3899" y="1460311"/>
            <a:ext cx="10781731" cy="5022376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sz="3200" dirty="0" smtClean="0">
                <a:solidFill>
                  <a:srgbClr val="C00000"/>
                </a:solidFill>
              </a:rPr>
              <a:t>Раздел «Учебно-методическая </a:t>
            </a:r>
            <a:r>
              <a:rPr lang="ru-RU" sz="3200" dirty="0">
                <a:solidFill>
                  <a:srgbClr val="C00000"/>
                </a:solidFill>
              </a:rPr>
              <a:t>документация </a:t>
            </a:r>
            <a:r>
              <a:rPr lang="ru-RU" sz="3200" dirty="0" smtClean="0">
                <a:solidFill>
                  <a:srgbClr val="C00000"/>
                </a:solidFill>
              </a:rPr>
              <a:t>курса» </a:t>
            </a:r>
            <a:r>
              <a:rPr lang="ru-RU" sz="3200" i="1" dirty="0" smtClean="0">
                <a:solidFill>
                  <a:schemeClr val="accent2">
                    <a:lumMod val="50000"/>
                  </a:schemeClr>
                </a:solidFill>
              </a:rPr>
              <a:t>тематический план в формате .</a:t>
            </a:r>
            <a:r>
              <a:rPr lang="en-US" sz="3200" i="1" dirty="0" smtClean="0">
                <a:solidFill>
                  <a:schemeClr val="accent2">
                    <a:lumMod val="50000"/>
                  </a:schemeClr>
                </a:solidFill>
              </a:rPr>
              <a:t>pdf</a:t>
            </a:r>
            <a:endParaRPr lang="ru-RU" sz="3200" i="1" dirty="0">
              <a:solidFill>
                <a:schemeClr val="accent2">
                  <a:lumMod val="50000"/>
                </a:schemeClr>
              </a:solidFill>
            </a:endParaRPr>
          </a:p>
          <a:p>
            <a:pPr lvl="0" algn="just"/>
            <a:r>
              <a:rPr lang="ru-RU" sz="3200" dirty="0" smtClean="0">
                <a:solidFill>
                  <a:srgbClr val="C00000"/>
                </a:solidFill>
              </a:rPr>
              <a:t>Раздел «</a:t>
            </a:r>
            <a:r>
              <a:rPr lang="ru-RU" sz="3200" dirty="0" smtClean="0">
                <a:solidFill>
                  <a:srgbClr val="C00000"/>
                </a:solidFill>
              </a:rPr>
              <a:t>Лекции</a:t>
            </a:r>
            <a:r>
              <a:rPr lang="ru-RU" sz="3200" dirty="0">
                <a:solidFill>
                  <a:srgbClr val="C00000"/>
                </a:solidFill>
              </a:rPr>
              <a:t>, опорные конспекты, схемы, </a:t>
            </a:r>
            <a:r>
              <a:rPr lang="ru-RU" sz="3200" dirty="0" smtClean="0">
                <a:solidFill>
                  <a:srgbClr val="C00000"/>
                </a:solidFill>
              </a:rPr>
              <a:t>презентации» </a:t>
            </a:r>
            <a:r>
              <a:rPr lang="ru-RU" sz="3200" i="1" dirty="0" err="1" smtClean="0">
                <a:solidFill>
                  <a:schemeClr val="accent2">
                    <a:lumMod val="50000"/>
                  </a:schemeClr>
                </a:solidFill>
              </a:rPr>
              <a:t>видеолекции</a:t>
            </a:r>
            <a:r>
              <a:rPr lang="ru-RU" sz="3200" i="1" dirty="0" smtClean="0">
                <a:solidFill>
                  <a:schemeClr val="accent2">
                    <a:lumMod val="50000"/>
                  </a:schemeClr>
                </a:solidFill>
              </a:rPr>
              <a:t>, лекции в текстовом формате </a:t>
            </a: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</a:rPr>
              <a:t>.</a:t>
            </a:r>
            <a:r>
              <a:rPr lang="en-US" sz="3200" i="1" dirty="0" smtClean="0">
                <a:solidFill>
                  <a:schemeClr val="accent2">
                    <a:lumMod val="50000"/>
                  </a:schemeClr>
                </a:solidFill>
              </a:rPr>
              <a:t>pdf</a:t>
            </a:r>
            <a:r>
              <a:rPr lang="ru-RU" sz="3200" i="1" dirty="0" smtClean="0">
                <a:solidFill>
                  <a:schemeClr val="accent2">
                    <a:lumMod val="50000"/>
                  </a:schemeClr>
                </a:solidFill>
              </a:rPr>
              <a:t> с презентацией, иллюстративный материал, короткие </a:t>
            </a:r>
            <a:r>
              <a:rPr lang="ru-RU" sz="3200" i="1" dirty="0" err="1" smtClean="0">
                <a:solidFill>
                  <a:schemeClr val="accent2">
                    <a:lumMod val="50000"/>
                  </a:schemeClr>
                </a:solidFill>
              </a:rPr>
              <a:t>вебинары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  <a:p>
            <a:pPr lvl="0"/>
            <a:r>
              <a:rPr lang="ru-RU" sz="3200" dirty="0" smtClean="0">
                <a:solidFill>
                  <a:srgbClr val="C00000"/>
                </a:solidFill>
              </a:rPr>
              <a:t>Раздел «Лабораторные </a:t>
            </a:r>
            <a:r>
              <a:rPr lang="ru-RU" sz="3200" dirty="0">
                <a:solidFill>
                  <a:srgbClr val="C00000"/>
                </a:solidFill>
              </a:rPr>
              <a:t>и практические </a:t>
            </a:r>
            <a:r>
              <a:rPr lang="ru-RU" sz="3200" dirty="0" smtClean="0">
                <a:solidFill>
                  <a:srgbClr val="C00000"/>
                </a:solidFill>
              </a:rPr>
              <a:t>работы» </a:t>
            </a:r>
          </a:p>
          <a:p>
            <a:pPr marL="355600" lvl="0" indent="0">
              <a:buNone/>
            </a:pPr>
            <a:r>
              <a:rPr lang="ru-RU" sz="3200" i="1" dirty="0" smtClean="0">
                <a:solidFill>
                  <a:schemeClr val="accent2">
                    <a:lumMod val="50000"/>
                  </a:schemeClr>
                </a:solidFill>
              </a:rPr>
              <a:t>задания для выполнения практических и лабораторных работ с    применением алгоритмов, тренажеров, виртуальных лабораторий</a:t>
            </a:r>
            <a:endParaRPr lang="ru-RU" sz="3200" i="1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5530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50126"/>
            <a:ext cx="9012576" cy="12692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>
                <a:ln w="1143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2E83C3">
                    <a:lumMod val="75000"/>
                  </a:srgbClr>
                </a:solidFill>
              </a:rPr>
              <a:t>Структурные элементы </a:t>
            </a:r>
            <a:r>
              <a:rPr lang="ru-RU" sz="3600" dirty="0" smtClean="0">
                <a:ln w="1143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2E83C3">
                    <a:lumMod val="75000"/>
                  </a:srgbClr>
                </a:solidFill>
              </a:rPr>
              <a:t/>
            </a:r>
            <a:br>
              <a:rPr lang="ru-RU" sz="3600" dirty="0" smtClean="0">
                <a:ln w="1143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2E83C3">
                    <a:lumMod val="75000"/>
                  </a:srgbClr>
                </a:solidFill>
              </a:rPr>
            </a:br>
            <a:r>
              <a:rPr lang="ru-RU" sz="3600" dirty="0" smtClean="0">
                <a:ln w="1143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2E83C3">
                    <a:lumMod val="75000"/>
                  </a:srgbClr>
                </a:solidFill>
              </a:rPr>
              <a:t>образовательного </a:t>
            </a:r>
            <a:r>
              <a:rPr lang="ru-RU" sz="3600" dirty="0">
                <a:ln w="1143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2E83C3">
                    <a:lumMod val="75000"/>
                  </a:srgbClr>
                </a:solidFill>
              </a:rPr>
              <a:t>контента учебного курса: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9432" y="1528550"/>
            <a:ext cx="10440538" cy="5186150"/>
          </a:xfrm>
        </p:spPr>
        <p:txBody>
          <a:bodyPr>
            <a:normAutofit fontScale="92500" lnSpcReduction="10000"/>
          </a:bodyPr>
          <a:lstStyle/>
          <a:p>
            <a:pPr lvl="0">
              <a:buClr>
                <a:srgbClr val="5FCBEF"/>
              </a:buClr>
            </a:pPr>
            <a:r>
              <a:rPr lang="ru-RU" sz="3200" dirty="0" smtClean="0">
                <a:solidFill>
                  <a:srgbClr val="C00000"/>
                </a:solidFill>
              </a:rPr>
              <a:t>Раздел «Контрольно-измерительные материалы» </a:t>
            </a:r>
          </a:p>
          <a:p>
            <a:pPr marL="0" lvl="0" indent="0">
              <a:buClr>
                <a:srgbClr val="5FCBEF"/>
              </a:buClr>
              <a:buNone/>
            </a:pPr>
            <a:r>
              <a:rPr lang="ru-RU" sz="3200" i="1" dirty="0" smtClean="0">
                <a:solidFill>
                  <a:srgbClr val="2E83C3">
                    <a:lumMod val="50000"/>
                  </a:srgbClr>
                </a:solidFill>
              </a:rPr>
              <a:t>тесты, практические задания, контрольные работы; подробно описанное итоговое контрольное мероприятие</a:t>
            </a:r>
            <a:endParaRPr lang="ru-RU" sz="3200" i="1" dirty="0">
              <a:solidFill>
                <a:srgbClr val="2E83C3">
                  <a:lumMod val="50000"/>
                </a:srgbClr>
              </a:solidFill>
            </a:endParaRPr>
          </a:p>
          <a:p>
            <a:pPr lvl="0">
              <a:buClr>
                <a:srgbClr val="5FCBEF"/>
              </a:buClr>
            </a:pPr>
            <a:r>
              <a:rPr lang="ru-RU" sz="3200" dirty="0" smtClean="0">
                <a:solidFill>
                  <a:srgbClr val="C00000"/>
                </a:solidFill>
              </a:rPr>
              <a:t>Раздел «Самостоятельная </a:t>
            </a:r>
            <a:r>
              <a:rPr lang="ru-RU" sz="3200" dirty="0">
                <a:solidFill>
                  <a:srgbClr val="C00000"/>
                </a:solidFill>
              </a:rPr>
              <a:t>работа </a:t>
            </a:r>
            <a:r>
              <a:rPr lang="ru-RU" sz="3200" dirty="0" smtClean="0">
                <a:solidFill>
                  <a:srgbClr val="C00000"/>
                </a:solidFill>
              </a:rPr>
              <a:t>студентов» </a:t>
            </a:r>
          </a:p>
          <a:p>
            <a:pPr marL="0" lvl="0" indent="0">
              <a:buClr>
                <a:srgbClr val="5FCBEF"/>
              </a:buClr>
              <a:buNone/>
            </a:pPr>
            <a:r>
              <a:rPr lang="ru-RU" sz="3200" i="1" dirty="0" smtClean="0">
                <a:solidFill>
                  <a:srgbClr val="2E83C3">
                    <a:lumMod val="50000"/>
                  </a:srgbClr>
                </a:solidFill>
              </a:rPr>
              <a:t>текстовый материал с записями </a:t>
            </a:r>
            <a:r>
              <a:rPr lang="ru-RU" sz="3200" i="1" dirty="0" err="1" smtClean="0">
                <a:solidFill>
                  <a:srgbClr val="2E83C3">
                    <a:lumMod val="50000"/>
                  </a:srgbClr>
                </a:solidFill>
              </a:rPr>
              <a:t>вебинаров</a:t>
            </a:r>
            <a:r>
              <a:rPr lang="ru-RU" sz="3200" i="1" dirty="0" smtClean="0">
                <a:solidFill>
                  <a:srgbClr val="2E83C3">
                    <a:lumMod val="50000"/>
                  </a:srgbClr>
                </a:solidFill>
              </a:rPr>
              <a:t>, </a:t>
            </a:r>
            <a:r>
              <a:rPr lang="ru-RU" sz="3200" i="1" dirty="0" err="1" smtClean="0">
                <a:solidFill>
                  <a:srgbClr val="2E83C3">
                    <a:lumMod val="50000"/>
                  </a:srgbClr>
                </a:solidFill>
              </a:rPr>
              <a:t>видеолекций</a:t>
            </a:r>
            <a:r>
              <a:rPr lang="ru-RU" sz="3200" i="1" dirty="0" smtClean="0">
                <a:solidFill>
                  <a:srgbClr val="2E83C3">
                    <a:lumMod val="50000"/>
                  </a:srgbClr>
                </a:solidFill>
              </a:rPr>
              <a:t>; интерактивный </a:t>
            </a:r>
            <a:r>
              <a:rPr lang="ru-RU" sz="3200" i="1" dirty="0" err="1" smtClean="0">
                <a:solidFill>
                  <a:srgbClr val="2E83C3">
                    <a:lumMod val="50000"/>
                  </a:srgbClr>
                </a:solidFill>
              </a:rPr>
              <a:t>видеоконтент</a:t>
            </a:r>
            <a:r>
              <a:rPr lang="ru-RU" sz="3200" i="1" dirty="0" smtClean="0">
                <a:solidFill>
                  <a:srgbClr val="2E83C3">
                    <a:lumMod val="50000"/>
                  </a:srgbClr>
                </a:solidFill>
              </a:rPr>
              <a:t> с вопросами для самоконтроля, комментарии преподавателя, глоссарий и т.д.</a:t>
            </a:r>
            <a:endParaRPr lang="ru-RU" sz="3200" dirty="0">
              <a:solidFill>
                <a:srgbClr val="2E83C3">
                  <a:lumMod val="50000"/>
                </a:srgbClr>
              </a:solidFill>
            </a:endParaRPr>
          </a:p>
          <a:p>
            <a:pPr lvl="0">
              <a:buClr>
                <a:srgbClr val="5FCBEF"/>
              </a:buClr>
            </a:pPr>
            <a:r>
              <a:rPr lang="ru-RU" sz="3200" dirty="0" smtClean="0">
                <a:solidFill>
                  <a:srgbClr val="C00000"/>
                </a:solidFill>
              </a:rPr>
              <a:t>Раздел «Интернет-ресурсы» </a:t>
            </a:r>
          </a:p>
          <a:p>
            <a:pPr marL="0" lvl="0" indent="0">
              <a:buClr>
                <a:srgbClr val="5FCBEF"/>
              </a:buClr>
              <a:buNone/>
            </a:pPr>
            <a:r>
              <a:rPr lang="ru-RU" sz="3200" i="1" dirty="0" smtClean="0">
                <a:solidFill>
                  <a:srgbClr val="2E83C3">
                    <a:lumMod val="50000"/>
                  </a:srgbClr>
                </a:solidFill>
              </a:rPr>
              <a:t>представлен перечнем Интернет-ресурсов по дисциплине с адресом доступа.</a:t>
            </a:r>
            <a:endParaRPr lang="ru-RU" sz="3200" dirty="0">
              <a:solidFill>
                <a:srgbClr val="2E83C3">
                  <a:lumMod val="50000"/>
                </a:srgb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6794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03" y="1205481"/>
            <a:ext cx="9670506" cy="5320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7" y="150124"/>
            <a:ext cx="9582376" cy="1170675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Пример раздела учебного курса, </a:t>
            </a:r>
            <a:br>
              <a:rPr lang="ru-RU" sz="2800" dirty="0" smtClean="0"/>
            </a:br>
            <a:r>
              <a:rPr lang="ru-RU" sz="2800" dirty="0" smtClean="0"/>
              <a:t>размещенного в областном </a:t>
            </a:r>
            <a:r>
              <a:rPr lang="ru-RU" sz="2800" dirty="0" err="1" smtClean="0"/>
              <a:t>репозитории</a:t>
            </a:r>
            <a:r>
              <a:rPr lang="ru-RU" sz="2800" dirty="0" smtClean="0"/>
              <a:t>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644624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603" y="212035"/>
            <a:ext cx="9822286" cy="1320800"/>
          </a:xfrm>
        </p:spPr>
        <p:txBody>
          <a:bodyPr>
            <a:noAutofit/>
          </a:bodyPr>
          <a:lstStyle/>
          <a:p>
            <a:pPr lvl="0" algn="ctr"/>
            <a:r>
              <a:rPr lang="ru-RU" sz="4000" dirty="0"/>
              <a:t>Учебно-методическая 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документация </a:t>
            </a:r>
            <a:r>
              <a:rPr lang="ru-RU" sz="4000" dirty="0"/>
              <a:t>курса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9726898"/>
              </p:ext>
            </p:extLst>
          </p:nvPr>
        </p:nvGraphicFramePr>
        <p:xfrm>
          <a:off x="-1" y="1789043"/>
          <a:ext cx="12192001" cy="44527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718446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18364"/>
            <a:ext cx="8596668" cy="1712036"/>
          </a:xfrm>
        </p:spPr>
        <p:txBody>
          <a:bodyPr>
            <a:noAutofit/>
          </a:bodyPr>
          <a:lstStyle/>
          <a:p>
            <a:pPr lvl="0" algn="ctr"/>
            <a:r>
              <a:rPr lang="ru-RU" sz="4000" dirty="0"/>
              <a:t>Лекции, опорные конспекты, схемы, презентации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6862661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227357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714374"/>
            <a:ext cx="9837084" cy="517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56780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18364"/>
            <a:ext cx="8596668" cy="1310185"/>
          </a:xfrm>
        </p:spPr>
        <p:txBody>
          <a:bodyPr>
            <a:noAutofit/>
          </a:bodyPr>
          <a:lstStyle/>
          <a:p>
            <a:pPr lvl="0" algn="ctr"/>
            <a:r>
              <a:rPr lang="ru-RU" sz="4000" dirty="0"/>
              <a:t>Лабораторные и практические работы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0023861"/>
              </p:ext>
            </p:extLst>
          </p:nvPr>
        </p:nvGraphicFramePr>
        <p:xfrm>
          <a:off x="677862" y="2160588"/>
          <a:ext cx="9857615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609529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Другая 1">
      <a:majorFont>
        <a:latin typeface="Trebuchet MS"/>
        <a:ea typeface=""/>
        <a:cs typeface=""/>
      </a:majorFont>
      <a:minorFont>
        <a:latin typeface="Times New Roman"/>
        <a:ea typeface=""/>
        <a:cs typeface="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Тема1" id="{A21A3FD2-27E2-475C-AC1C-8DF1D025A234}" vid="{6F545DC2-21FD-4CE0-B722-8886A6E32D52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МПК</Template>
  <TotalTime>1634</TotalTime>
  <Words>251</Words>
  <Application>Microsoft Office PowerPoint</Application>
  <PresentationFormat>Широкоэкранный</PresentationFormat>
  <Paragraphs>40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Wingdings 3</vt:lpstr>
      <vt:lpstr>Тема1</vt:lpstr>
      <vt:lpstr>Общие требования к структуре и содержанию электронного образовательного ресурса </vt:lpstr>
      <vt:lpstr>Презентация PowerPoint</vt:lpstr>
      <vt:lpstr>Структурные элементы образовательного контента учебного курса:</vt:lpstr>
      <vt:lpstr>Структурные элементы  образовательного контента учебного курса:</vt:lpstr>
      <vt:lpstr>Пример раздела учебного курса,  размещенного в областном репозитории </vt:lpstr>
      <vt:lpstr>Учебно-методическая  документация курса</vt:lpstr>
      <vt:lpstr>Лекции, опорные конспекты, схемы, презентации</vt:lpstr>
      <vt:lpstr>Презентация PowerPoint</vt:lpstr>
      <vt:lpstr>Лабораторные и практические работы</vt:lpstr>
      <vt:lpstr>Презентация PowerPoint</vt:lpstr>
      <vt:lpstr>Контрольно-измерительные материалы </vt:lpstr>
      <vt:lpstr>Самостоятельная работа студентов</vt:lpstr>
      <vt:lpstr>Интернет-ресурсы</vt:lpstr>
      <vt:lpstr>Благодарю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ТРИЗ-технология</dc:title>
  <dc:creator>Админ</dc:creator>
  <cp:lastModifiedBy>Захарова</cp:lastModifiedBy>
  <cp:revision>27</cp:revision>
  <dcterms:created xsi:type="dcterms:W3CDTF">2019-04-02T06:55:06Z</dcterms:created>
  <dcterms:modified xsi:type="dcterms:W3CDTF">2021-01-18T17:16:30Z</dcterms:modified>
</cp:coreProperties>
</file>