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7DDAD11-F8B4-498E-86A9-8C82E885B182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150965E5-7F14-499A-B302-3B93CFD9BF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DAD11-F8B4-498E-86A9-8C82E885B182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965E5-7F14-499A-B302-3B93CFD9BF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DAD11-F8B4-498E-86A9-8C82E885B182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965E5-7F14-499A-B302-3B93CFD9BF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DAD11-F8B4-498E-86A9-8C82E885B182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965E5-7F14-499A-B302-3B93CFD9BF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DAD11-F8B4-498E-86A9-8C82E885B182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965E5-7F14-499A-B302-3B93CFD9BF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DAD11-F8B4-498E-86A9-8C82E885B182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965E5-7F14-499A-B302-3B93CFD9BF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7DDAD11-F8B4-498E-86A9-8C82E885B182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50965E5-7F14-499A-B302-3B93CFD9BF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7DDAD11-F8B4-498E-86A9-8C82E885B182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150965E5-7F14-499A-B302-3B93CFD9BF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DAD11-F8B4-498E-86A9-8C82E885B182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965E5-7F14-499A-B302-3B93CFD9BF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DAD11-F8B4-498E-86A9-8C82E885B182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965E5-7F14-499A-B302-3B93CFD9BF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DAD11-F8B4-498E-86A9-8C82E885B182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965E5-7F14-499A-B302-3B93CFD9BF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7DDAD11-F8B4-498E-86A9-8C82E885B182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150965E5-7F14-499A-B302-3B93CFD9BF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476673"/>
            <a:ext cx="8663880" cy="339524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Практика преподавания иностранного языка с учётом профессиональной направленности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8680"/>
            <a:ext cx="8686800" cy="201622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Результаты техники перевода профессионального текста и ответов на вопросы на Областных Профессиональных Олимпиадах (15.02.08)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636912"/>
            <a:ext cx="8363272" cy="3024336"/>
          </a:xfrm>
        </p:spPr>
        <p:txBody>
          <a:bodyPr/>
          <a:lstStyle/>
          <a:p>
            <a:r>
              <a:rPr lang="ru-RU" dirty="0" smtClean="0"/>
              <a:t>2017 – Елистратов Вячеслав 9 из 10</a:t>
            </a:r>
          </a:p>
          <a:p>
            <a:r>
              <a:rPr lang="ru-RU" dirty="0" smtClean="0"/>
              <a:t>2018 – </a:t>
            </a:r>
            <a:r>
              <a:rPr lang="ru-RU" dirty="0" err="1" smtClean="0"/>
              <a:t>Кищенко</a:t>
            </a:r>
            <a:r>
              <a:rPr lang="ru-RU" dirty="0" smtClean="0"/>
              <a:t> Дмитрий 9,5 из 10, </a:t>
            </a:r>
          </a:p>
          <a:p>
            <a:r>
              <a:rPr lang="ru-RU" dirty="0" smtClean="0"/>
              <a:t>2019 –  </a:t>
            </a:r>
            <a:r>
              <a:rPr lang="ru-RU" dirty="0" err="1" smtClean="0"/>
              <a:t>Манюкин</a:t>
            </a:r>
            <a:r>
              <a:rPr lang="ru-RU" dirty="0" smtClean="0"/>
              <a:t>  Алексей 9,8 из 10,</a:t>
            </a:r>
          </a:p>
          <a:p>
            <a:r>
              <a:rPr lang="ru-RU" dirty="0" smtClean="0"/>
              <a:t>2020 – Жидков Артём 9,9 из 10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204864"/>
            <a:ext cx="8352928" cy="4392488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тесно сотрудничать с обучающимися</a:t>
            </a:r>
          </a:p>
          <a:p>
            <a:pPr algn="just"/>
            <a:r>
              <a:rPr lang="ru-RU" dirty="0" smtClean="0"/>
              <a:t>повышать мотивацию изучения иностранных </a:t>
            </a:r>
            <a:r>
              <a:rPr lang="ru-RU" dirty="0" smtClean="0"/>
              <a:t>языков </a:t>
            </a:r>
          </a:p>
          <a:p>
            <a:pPr algn="just"/>
            <a:r>
              <a:rPr lang="ru-RU" dirty="0" smtClean="0"/>
              <a:t>соблюдать </a:t>
            </a:r>
            <a:r>
              <a:rPr lang="ru-RU" dirty="0" smtClean="0"/>
              <a:t>основные принципы обучения, то есть подготовить специалиста, владеющего иностранным языком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43609" y="1016308"/>
            <a:ext cx="56886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Для успешного освоения ИЯ в ПОО: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течение первого года обучения: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обучающиеся, пришедшие в колледж из разных школ с разным уровнем знания иностранного языка, ликвидируют пробелы в знаниях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Второй год обучения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грамотное структурирование учебного материала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Третий и четвертый годы обучения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249424"/>
            <a:ext cx="8291264" cy="2259696"/>
          </a:xfrm>
        </p:spPr>
        <p:txBody>
          <a:bodyPr/>
          <a:lstStyle/>
          <a:p>
            <a:r>
              <a:rPr lang="ru-RU" dirty="0" smtClean="0"/>
              <a:t>период глубокого погружения в профессиональный язык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147248" cy="3960440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Перед преподавателем ИЯ стоит задача планомерного постепенного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преподнесения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ИЯ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43000"/>
            <a:ext cx="7787208" cy="358214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 что же главное?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219256" cy="504056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Знать общие требования работодателя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Изучить требования (рекомендации) Примерной программы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Изучить рекомендованную литературу и Интернет- ресурсы</a:t>
            </a:r>
          </a:p>
          <a:p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928802"/>
            <a:ext cx="8148958" cy="35719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Зеркальный метод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«Узаконенная шпаргалка»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Лингафонные кабинеты</a:t>
            </a:r>
          </a:p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165</TotalTime>
  <Words>157</Words>
  <Application>Microsoft Office PowerPoint</Application>
  <PresentationFormat>Экран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Городская</vt:lpstr>
      <vt:lpstr>Практика преподавания иностранного языка с учётом профессиональной направленности </vt:lpstr>
      <vt:lpstr>Слайд 2</vt:lpstr>
      <vt:lpstr>В течение первого года обучения: </vt:lpstr>
      <vt:lpstr>Второй год обучения</vt:lpstr>
      <vt:lpstr>Третий и четвертый годы обучения </vt:lpstr>
      <vt:lpstr> Перед преподавателем ИЯ стоит задача планомерного постепенного преподнесения ИЯ  </vt:lpstr>
      <vt:lpstr>             А что же главное? </vt:lpstr>
      <vt:lpstr>Слайд 8</vt:lpstr>
      <vt:lpstr>Слайд 9</vt:lpstr>
      <vt:lpstr>Результаты техники перевода профессионального текста и ответов на вопросы на Областных Профессиональных Олимпиадах (15.02.08)</vt:lpstr>
    </vt:vector>
  </TitlesOfParts>
  <Company>Южно-Уральский институт управления и экономики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Практика преподавания иностранного языка с учётом профессиональной направленности </dc:title>
  <dc:creator>Светлана</dc:creator>
  <cp:lastModifiedBy>User</cp:lastModifiedBy>
  <cp:revision>4</cp:revision>
  <dcterms:created xsi:type="dcterms:W3CDTF">2021-10-11T14:31:53Z</dcterms:created>
  <dcterms:modified xsi:type="dcterms:W3CDTF">2021-10-12T07:23:53Z</dcterms:modified>
</cp:coreProperties>
</file>