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1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5" autoAdjust="0"/>
    <p:restoredTop sz="94660"/>
  </p:normalViewPr>
  <p:slideViewPr>
    <p:cSldViewPr snapToGrid="0">
      <p:cViewPr>
        <p:scale>
          <a:sx n="100" d="100"/>
          <a:sy n="100" d="100"/>
        </p:scale>
        <p:origin x="168" y="-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811FC3-AADA-4ADA-A7BD-E5A41D2FD227}" type="doc">
      <dgm:prSet loTypeId="urn:microsoft.com/office/officeart/2005/8/layout/radial2" loCatId="relationship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ADC72775-505C-400C-85AC-4436C8A1F934}">
      <dgm:prSet phldrT="[Текст]" custT="1"/>
      <dgm:spPr/>
      <dgm:t>
        <a:bodyPr/>
        <a:lstStyle/>
        <a:p>
          <a:r>
            <a:rPr lang="en-US" sz="2400" dirty="0">
              <a:latin typeface="Times New Roman" pitchFamily="18" charset="0"/>
              <a:cs typeface="Times New Roman" pitchFamily="18" charset="0"/>
            </a:rPr>
            <a:t>works in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7A61A46-ED16-47FE-B07D-4C81ABB08444}" type="parTrans" cxnId="{B234BC60-31EB-4118-A73C-AE31497202C7}">
      <dgm:prSet/>
      <dgm:spPr/>
      <dgm:t>
        <a:bodyPr/>
        <a:lstStyle/>
        <a:p>
          <a:endParaRPr lang="ru-RU"/>
        </a:p>
      </dgm:t>
    </dgm:pt>
    <dgm:pt modelId="{AA150196-93F1-4A72-B032-BE25118E41A0}" type="sibTrans" cxnId="{B234BC60-31EB-4118-A73C-AE31497202C7}">
      <dgm:prSet/>
      <dgm:spPr/>
      <dgm:t>
        <a:bodyPr/>
        <a:lstStyle/>
        <a:p>
          <a:endParaRPr lang="ru-RU"/>
        </a:p>
      </dgm:t>
    </dgm:pt>
    <dgm:pt modelId="{5D79DA41-2F68-41D4-99CD-F6692C4FAEA7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construction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4E62A38-127B-4554-81A0-B1FC27C12EDB}" type="parTrans" cxnId="{564575DE-A15B-4736-8043-CE9836667A56}">
      <dgm:prSet/>
      <dgm:spPr/>
      <dgm:t>
        <a:bodyPr/>
        <a:lstStyle/>
        <a:p>
          <a:endParaRPr lang="ru-RU"/>
        </a:p>
      </dgm:t>
    </dgm:pt>
    <dgm:pt modelId="{2A13AC9A-211C-4ACB-BB86-86AA03FD953C}" type="sibTrans" cxnId="{564575DE-A15B-4736-8043-CE9836667A56}">
      <dgm:prSet/>
      <dgm:spPr/>
      <dgm:t>
        <a:bodyPr/>
        <a:lstStyle/>
        <a:p>
          <a:endParaRPr lang="ru-RU"/>
        </a:p>
      </dgm:t>
    </dgm:pt>
    <dgm:pt modelId="{41417C79-0D4A-4025-B243-6D9D99D590F3}">
      <dgm:prSet phldrT="[Текст]" custT="1"/>
      <dgm:spPr/>
      <dgm:t>
        <a:bodyPr/>
        <a:lstStyle/>
        <a:p>
          <a:r>
            <a:rPr lang="en-US" sz="1600" dirty="0">
              <a:latin typeface="Times New Roman" pitchFamily="18" charset="0"/>
              <a:cs typeface="Times New Roman" pitchFamily="18" charset="0"/>
            </a:rPr>
            <a:t>installing and repairing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D0E1535-5E97-4B14-91C8-63C171EC3411}" type="parTrans" cxnId="{D5C0B553-26A3-41CF-A7B7-EFC19EEC4C03}">
      <dgm:prSet/>
      <dgm:spPr/>
      <dgm:t>
        <a:bodyPr/>
        <a:lstStyle/>
        <a:p>
          <a:endParaRPr lang="ru-RU"/>
        </a:p>
      </dgm:t>
    </dgm:pt>
    <dgm:pt modelId="{A6BE7750-7688-4847-A52A-302A1FAABCF2}" type="sibTrans" cxnId="{D5C0B553-26A3-41CF-A7B7-EFC19EEC4C03}">
      <dgm:prSet/>
      <dgm:spPr/>
      <dgm:t>
        <a:bodyPr/>
        <a:lstStyle/>
        <a:p>
          <a:endParaRPr lang="ru-RU"/>
        </a:p>
      </dgm:t>
    </dgm:pt>
    <dgm:pt modelId="{5ED1B661-6EA4-4303-95C6-E2609FEDFBE7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cable trays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2A44659-B82E-4992-98EA-660BADA1D31F}" type="parTrans" cxnId="{166AB3A2-CA70-41F3-BA80-E580BFD5F355}">
      <dgm:prSet/>
      <dgm:spPr/>
      <dgm:t>
        <a:bodyPr/>
        <a:lstStyle/>
        <a:p>
          <a:endParaRPr lang="ru-RU"/>
        </a:p>
      </dgm:t>
    </dgm:pt>
    <dgm:pt modelId="{4AEA7A96-9416-4050-9B74-A31BE8E398AA}" type="sibTrans" cxnId="{166AB3A2-CA70-41F3-BA80-E580BFD5F355}">
      <dgm:prSet/>
      <dgm:spPr/>
      <dgm:t>
        <a:bodyPr/>
        <a:lstStyle/>
        <a:p>
          <a:endParaRPr lang="ru-RU"/>
        </a:p>
      </dgm:t>
    </dgm:pt>
    <dgm:pt modelId="{606D53BD-E8FC-4BB9-A63B-5AC02378256F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switches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DA9E4BB-BEDB-4463-BBD0-7AB00F73F34B}" type="parTrans" cxnId="{153550EF-AD55-4E90-A243-B4ADC34B2439}">
      <dgm:prSet/>
      <dgm:spPr/>
      <dgm:t>
        <a:bodyPr/>
        <a:lstStyle/>
        <a:p>
          <a:endParaRPr lang="ru-RU"/>
        </a:p>
      </dgm:t>
    </dgm:pt>
    <dgm:pt modelId="{81EC5E60-21FD-4054-BFC6-E930542A7507}" type="sibTrans" cxnId="{153550EF-AD55-4E90-A243-B4ADC34B2439}">
      <dgm:prSet/>
      <dgm:spPr/>
      <dgm:t>
        <a:bodyPr/>
        <a:lstStyle/>
        <a:p>
          <a:endParaRPr lang="ru-RU"/>
        </a:p>
      </dgm:t>
    </dgm:pt>
    <dgm:pt modelId="{8066E30E-9DF2-4139-8BA8-92486A7442FA}">
      <dgm:prSet phldrT="[Текст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trouble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  <a:p>
          <a:r>
            <a:rPr lang="en-US" sz="1600" dirty="0">
              <a:latin typeface="Times New Roman" pitchFamily="18" charset="0"/>
              <a:cs typeface="Times New Roman" pitchFamily="18" charset="0"/>
            </a:rPr>
            <a:t>shooting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E1D646E-1B02-4767-8303-487C894D18B6}" type="parTrans" cxnId="{EDAF09C6-4402-4EC5-9288-9C706F472754}">
      <dgm:prSet/>
      <dgm:spPr/>
      <dgm:t>
        <a:bodyPr/>
        <a:lstStyle/>
        <a:p>
          <a:endParaRPr lang="ru-RU"/>
        </a:p>
      </dgm:t>
    </dgm:pt>
    <dgm:pt modelId="{72BE7A9D-9699-42EE-9FC9-9EEA3F42495B}" type="sibTrans" cxnId="{EDAF09C6-4402-4EC5-9288-9C706F472754}">
      <dgm:prSet/>
      <dgm:spPr/>
      <dgm:t>
        <a:bodyPr/>
        <a:lstStyle/>
        <a:p>
          <a:endParaRPr lang="ru-RU"/>
        </a:p>
      </dgm:t>
    </dgm:pt>
    <dgm:pt modelId="{C950ED6E-5B39-48B0-AFFD-90640B8CF410}">
      <dgm:prSet phldrT="[Текст]" custT="1"/>
      <dgm:spPr/>
      <dgm:t>
        <a:bodyPr/>
        <a:lstStyle/>
        <a:p>
          <a:r>
            <a:rPr lang="en-US" sz="1800" dirty="0">
              <a:latin typeface="Times New Roman" pitchFamily="18" charset="0"/>
              <a:cs typeface="Times New Roman" pitchFamily="18" charset="0"/>
            </a:rPr>
            <a:t>electrical and electronic systems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05F09FB-AB32-49F1-A277-0641B947AFAA}" type="parTrans" cxnId="{448AD49C-B577-4958-A17C-E2EE569D4D9E}">
      <dgm:prSet/>
      <dgm:spPr/>
      <dgm:t>
        <a:bodyPr/>
        <a:lstStyle/>
        <a:p>
          <a:endParaRPr lang="ru-RU"/>
        </a:p>
      </dgm:t>
    </dgm:pt>
    <dgm:pt modelId="{C6FB8D42-0C95-4AE5-A33C-BAB0FCA2ACC0}" type="sibTrans" cxnId="{448AD49C-B577-4958-A17C-E2EE569D4D9E}">
      <dgm:prSet/>
      <dgm:spPr/>
      <dgm:t>
        <a:bodyPr/>
        <a:lstStyle/>
        <a:p>
          <a:endParaRPr lang="ru-RU"/>
        </a:p>
      </dgm:t>
    </dgm:pt>
    <dgm:pt modelId="{615B8106-F10A-4CE2-BBA5-48FD17BB08B7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circuit breakers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504353D-A232-43BA-BDBD-475B771B6D6A}" type="parTrans" cxnId="{3077304F-CD38-4B74-BCE2-1D2DB8C4F541}">
      <dgm:prSet/>
      <dgm:spPr/>
      <dgm:t>
        <a:bodyPr/>
        <a:lstStyle/>
        <a:p>
          <a:endParaRPr lang="ru-RU"/>
        </a:p>
      </dgm:t>
    </dgm:pt>
    <dgm:pt modelId="{2527724E-571B-46BA-BCE1-240627B94245}" type="sibTrans" cxnId="{3077304F-CD38-4B74-BCE2-1D2DB8C4F541}">
      <dgm:prSet/>
      <dgm:spPr/>
      <dgm:t>
        <a:bodyPr/>
        <a:lstStyle/>
        <a:p>
          <a:endParaRPr lang="ru-RU"/>
        </a:p>
      </dgm:t>
    </dgm:pt>
    <dgm:pt modelId="{B093C50B-1732-49A8-998C-FAEEC90104B1}" type="pres">
      <dgm:prSet presAssocID="{23811FC3-AADA-4ADA-A7BD-E5A41D2FD22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F3C81F-12E9-4F6C-8F76-B4C34C4F7340}" type="pres">
      <dgm:prSet presAssocID="{23811FC3-AADA-4ADA-A7BD-E5A41D2FD227}" presName="cycle" presStyleCnt="0"/>
      <dgm:spPr/>
    </dgm:pt>
    <dgm:pt modelId="{76638191-6B43-4C8E-B6D6-7BAB27A468D2}" type="pres">
      <dgm:prSet presAssocID="{23811FC3-AADA-4ADA-A7BD-E5A41D2FD227}" presName="centerShape" presStyleCnt="0"/>
      <dgm:spPr/>
    </dgm:pt>
    <dgm:pt modelId="{3C40F1BC-0FDB-4DC2-AB90-90517EE1A53A}" type="pres">
      <dgm:prSet presAssocID="{23811FC3-AADA-4ADA-A7BD-E5A41D2FD227}" presName="connSite" presStyleLbl="node1" presStyleIdx="0" presStyleCnt="4"/>
      <dgm:spPr/>
    </dgm:pt>
    <dgm:pt modelId="{8911A551-343E-4B21-8A1B-155917943388}" type="pres">
      <dgm:prSet presAssocID="{23811FC3-AADA-4ADA-A7BD-E5A41D2FD227}" presName="visible" presStyleLbl="node1" presStyleIdx="0" presStyleCnt="4" custScaleX="133857" custScaleY="100361" custLinFactNeighborX="-67520" custLinFactNeighborY="-1872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FAFF19B-E6A7-4F94-BE05-B64885521A3E}" type="pres">
      <dgm:prSet presAssocID="{87A61A46-ED16-47FE-B07D-4C81ABB08444}" presName="Name25" presStyleLbl="parChTrans1D1" presStyleIdx="0" presStyleCnt="3"/>
      <dgm:spPr/>
      <dgm:t>
        <a:bodyPr/>
        <a:lstStyle/>
        <a:p>
          <a:endParaRPr lang="ru-RU"/>
        </a:p>
      </dgm:t>
    </dgm:pt>
    <dgm:pt modelId="{BE687260-84DF-4EC9-AB8D-F05AE4C98033}" type="pres">
      <dgm:prSet presAssocID="{ADC72775-505C-400C-85AC-4436C8A1F934}" presName="node" presStyleCnt="0"/>
      <dgm:spPr/>
    </dgm:pt>
    <dgm:pt modelId="{3294564B-96E8-4892-B454-6A13475F8EDC}" type="pres">
      <dgm:prSet presAssocID="{ADC72775-505C-400C-85AC-4436C8A1F934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6AA4BC-24E0-4ABC-9B36-5AD7D05E47AB}" type="pres">
      <dgm:prSet presAssocID="{ADC72775-505C-400C-85AC-4436C8A1F934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35298-C424-4C94-B88F-558E4FE1AF59}" type="pres">
      <dgm:prSet presAssocID="{3D0E1535-5E97-4B14-91C8-63C171EC3411}" presName="Name25" presStyleLbl="parChTrans1D1" presStyleIdx="1" presStyleCnt="3"/>
      <dgm:spPr/>
      <dgm:t>
        <a:bodyPr/>
        <a:lstStyle/>
        <a:p>
          <a:endParaRPr lang="ru-RU"/>
        </a:p>
      </dgm:t>
    </dgm:pt>
    <dgm:pt modelId="{85748A32-B1FB-4F48-AE39-C64812BDFD86}" type="pres">
      <dgm:prSet presAssocID="{41417C79-0D4A-4025-B243-6D9D99D590F3}" presName="node" presStyleCnt="0"/>
      <dgm:spPr/>
    </dgm:pt>
    <dgm:pt modelId="{50C458F7-31B0-4DD8-BBDF-A5188906A892}" type="pres">
      <dgm:prSet presAssocID="{41417C79-0D4A-4025-B243-6D9D99D590F3}" presName="parentNode" presStyleLbl="node1" presStyleIdx="2" presStyleCnt="4" custLinFactNeighborX="716" custLinFactNeighborY="-14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DA23F-028A-468B-A356-0EE4AFBA8228}" type="pres">
      <dgm:prSet presAssocID="{41417C79-0D4A-4025-B243-6D9D99D590F3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E9FCD1-135A-4514-A0C5-7DD72C4F3162}" type="pres">
      <dgm:prSet presAssocID="{DE1D646E-1B02-4767-8303-487C894D18B6}" presName="Name25" presStyleLbl="parChTrans1D1" presStyleIdx="2" presStyleCnt="3"/>
      <dgm:spPr/>
      <dgm:t>
        <a:bodyPr/>
        <a:lstStyle/>
        <a:p>
          <a:endParaRPr lang="ru-RU"/>
        </a:p>
      </dgm:t>
    </dgm:pt>
    <dgm:pt modelId="{28B5B151-B50B-4179-997B-76AC806A3BCB}" type="pres">
      <dgm:prSet presAssocID="{8066E30E-9DF2-4139-8BA8-92486A7442FA}" presName="node" presStyleCnt="0"/>
      <dgm:spPr/>
    </dgm:pt>
    <dgm:pt modelId="{9C1E242C-5305-476D-A234-D532BA3FEF4C}" type="pres">
      <dgm:prSet presAssocID="{8066E30E-9DF2-4139-8BA8-92486A7442FA}" presName="parentNode" presStyleLbl="node1" presStyleIdx="3" presStyleCnt="4" custScaleX="98796" custLinFactX="-53401" custLinFactNeighborX="-100000" custLinFactNeighborY="239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4AC5E-AC05-45AA-9144-40571DD2337D}" type="pres">
      <dgm:prSet presAssocID="{8066E30E-9DF2-4139-8BA8-92486A7442FA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27D4A-7DE3-41AD-BE59-16BCBEE48C55}" type="presOf" srcId="{ADC72775-505C-400C-85AC-4436C8A1F934}" destId="{3294564B-96E8-4892-B454-6A13475F8EDC}" srcOrd="0" destOrd="0" presId="urn:microsoft.com/office/officeart/2005/8/layout/radial2"/>
    <dgm:cxn modelId="{B9E09E84-0E27-404B-87AF-85A6A11195A1}" type="presOf" srcId="{3D0E1535-5E97-4B14-91C8-63C171EC3411}" destId="{C2D35298-C424-4C94-B88F-558E4FE1AF59}" srcOrd="0" destOrd="0" presId="urn:microsoft.com/office/officeart/2005/8/layout/radial2"/>
    <dgm:cxn modelId="{EDAF09C6-4402-4EC5-9288-9C706F472754}" srcId="{23811FC3-AADA-4ADA-A7BD-E5A41D2FD227}" destId="{8066E30E-9DF2-4139-8BA8-92486A7442FA}" srcOrd="2" destOrd="0" parTransId="{DE1D646E-1B02-4767-8303-487C894D18B6}" sibTransId="{72BE7A9D-9699-42EE-9FC9-9EEA3F42495B}"/>
    <dgm:cxn modelId="{6A1AA322-488F-4743-BCE8-31768B27D53B}" type="presOf" srcId="{5ED1B661-6EA4-4303-95C6-E2609FEDFBE7}" destId="{A25DA23F-028A-468B-A356-0EE4AFBA8228}" srcOrd="0" destOrd="0" presId="urn:microsoft.com/office/officeart/2005/8/layout/radial2"/>
    <dgm:cxn modelId="{B234BC60-31EB-4118-A73C-AE31497202C7}" srcId="{23811FC3-AADA-4ADA-A7BD-E5A41D2FD227}" destId="{ADC72775-505C-400C-85AC-4436C8A1F934}" srcOrd="0" destOrd="0" parTransId="{87A61A46-ED16-47FE-B07D-4C81ABB08444}" sibTransId="{AA150196-93F1-4A72-B032-BE25118E41A0}"/>
    <dgm:cxn modelId="{D5C0B553-26A3-41CF-A7B7-EFC19EEC4C03}" srcId="{23811FC3-AADA-4ADA-A7BD-E5A41D2FD227}" destId="{41417C79-0D4A-4025-B243-6D9D99D590F3}" srcOrd="1" destOrd="0" parTransId="{3D0E1535-5E97-4B14-91C8-63C171EC3411}" sibTransId="{A6BE7750-7688-4847-A52A-302A1FAABCF2}"/>
    <dgm:cxn modelId="{C5541E67-E74E-469C-ABC8-7123CB504758}" type="presOf" srcId="{87A61A46-ED16-47FE-B07D-4C81ABB08444}" destId="{BFAFF19B-E6A7-4F94-BE05-B64885521A3E}" srcOrd="0" destOrd="0" presId="urn:microsoft.com/office/officeart/2005/8/layout/radial2"/>
    <dgm:cxn modelId="{3077304F-CD38-4B74-BCE2-1D2DB8C4F541}" srcId="{41417C79-0D4A-4025-B243-6D9D99D590F3}" destId="{615B8106-F10A-4CE2-BBA5-48FD17BB08B7}" srcOrd="2" destOrd="0" parTransId="{5504353D-A232-43BA-BDBD-475B771B6D6A}" sibTransId="{2527724E-571B-46BA-BCE1-240627B94245}"/>
    <dgm:cxn modelId="{448AD49C-B577-4958-A17C-E2EE569D4D9E}" srcId="{8066E30E-9DF2-4139-8BA8-92486A7442FA}" destId="{C950ED6E-5B39-48B0-AFFD-90640B8CF410}" srcOrd="0" destOrd="0" parTransId="{405F09FB-AB32-49F1-A277-0641B947AFAA}" sibTransId="{C6FB8D42-0C95-4AE5-A33C-BAB0FCA2ACC0}"/>
    <dgm:cxn modelId="{CCF5B911-EE3F-40AD-BC8B-F69E4D38730F}" type="presOf" srcId="{41417C79-0D4A-4025-B243-6D9D99D590F3}" destId="{50C458F7-31B0-4DD8-BBDF-A5188906A892}" srcOrd="0" destOrd="0" presId="urn:microsoft.com/office/officeart/2005/8/layout/radial2"/>
    <dgm:cxn modelId="{166AB3A2-CA70-41F3-BA80-E580BFD5F355}" srcId="{41417C79-0D4A-4025-B243-6D9D99D590F3}" destId="{5ED1B661-6EA4-4303-95C6-E2609FEDFBE7}" srcOrd="0" destOrd="0" parTransId="{92A44659-B82E-4992-98EA-660BADA1D31F}" sibTransId="{4AEA7A96-9416-4050-9B74-A31BE8E398AA}"/>
    <dgm:cxn modelId="{565BE9B5-2567-4FB7-B274-35C106DE8119}" type="presOf" srcId="{8066E30E-9DF2-4139-8BA8-92486A7442FA}" destId="{9C1E242C-5305-476D-A234-D532BA3FEF4C}" srcOrd="0" destOrd="0" presId="urn:microsoft.com/office/officeart/2005/8/layout/radial2"/>
    <dgm:cxn modelId="{153550EF-AD55-4E90-A243-B4ADC34B2439}" srcId="{41417C79-0D4A-4025-B243-6D9D99D590F3}" destId="{606D53BD-E8FC-4BB9-A63B-5AC02378256F}" srcOrd="1" destOrd="0" parTransId="{EDA9E4BB-BEDB-4463-BBD0-7AB00F73F34B}" sibTransId="{81EC5E60-21FD-4054-BFC6-E930542A7507}"/>
    <dgm:cxn modelId="{564575DE-A15B-4736-8043-CE9836667A56}" srcId="{ADC72775-505C-400C-85AC-4436C8A1F934}" destId="{5D79DA41-2F68-41D4-99CD-F6692C4FAEA7}" srcOrd="0" destOrd="0" parTransId="{64E62A38-127B-4554-81A0-B1FC27C12EDB}" sibTransId="{2A13AC9A-211C-4ACB-BB86-86AA03FD953C}"/>
    <dgm:cxn modelId="{1C4D4066-123E-42E5-A7D4-A63F1BF75C0E}" type="presOf" srcId="{DE1D646E-1B02-4767-8303-487C894D18B6}" destId="{E4E9FCD1-135A-4514-A0C5-7DD72C4F3162}" srcOrd="0" destOrd="0" presId="urn:microsoft.com/office/officeart/2005/8/layout/radial2"/>
    <dgm:cxn modelId="{D1767F91-9AB7-4952-AD12-0D16683B6A66}" type="presOf" srcId="{606D53BD-E8FC-4BB9-A63B-5AC02378256F}" destId="{A25DA23F-028A-468B-A356-0EE4AFBA8228}" srcOrd="0" destOrd="1" presId="urn:microsoft.com/office/officeart/2005/8/layout/radial2"/>
    <dgm:cxn modelId="{55A1A5EF-2AA3-4361-B742-5F02252C2B04}" type="presOf" srcId="{5D79DA41-2F68-41D4-99CD-F6692C4FAEA7}" destId="{E26AA4BC-24E0-4ABC-9B36-5AD7D05E47AB}" srcOrd="0" destOrd="0" presId="urn:microsoft.com/office/officeart/2005/8/layout/radial2"/>
    <dgm:cxn modelId="{4006730C-083A-4F88-9DDE-7B39015F9BC7}" type="presOf" srcId="{23811FC3-AADA-4ADA-A7BD-E5A41D2FD227}" destId="{B093C50B-1732-49A8-998C-FAEEC90104B1}" srcOrd="0" destOrd="0" presId="urn:microsoft.com/office/officeart/2005/8/layout/radial2"/>
    <dgm:cxn modelId="{187BC7A6-A07B-4F66-833D-A586E0E6D959}" type="presOf" srcId="{615B8106-F10A-4CE2-BBA5-48FD17BB08B7}" destId="{A25DA23F-028A-468B-A356-0EE4AFBA8228}" srcOrd="0" destOrd="2" presId="urn:microsoft.com/office/officeart/2005/8/layout/radial2"/>
    <dgm:cxn modelId="{67D135A8-E93E-4663-912F-97E90053AD95}" type="presOf" srcId="{C950ED6E-5B39-48B0-AFFD-90640B8CF410}" destId="{5314AC5E-AC05-45AA-9144-40571DD2337D}" srcOrd="0" destOrd="0" presId="urn:microsoft.com/office/officeart/2005/8/layout/radial2"/>
    <dgm:cxn modelId="{E2287879-99C9-4011-B14A-7610969FBFAC}" type="presParOf" srcId="{B093C50B-1732-49A8-998C-FAEEC90104B1}" destId="{7AF3C81F-12E9-4F6C-8F76-B4C34C4F7340}" srcOrd="0" destOrd="0" presId="urn:microsoft.com/office/officeart/2005/8/layout/radial2"/>
    <dgm:cxn modelId="{21D1213F-7AD8-4D62-AC84-9E735C2A1DF5}" type="presParOf" srcId="{7AF3C81F-12E9-4F6C-8F76-B4C34C4F7340}" destId="{76638191-6B43-4C8E-B6D6-7BAB27A468D2}" srcOrd="0" destOrd="0" presId="urn:microsoft.com/office/officeart/2005/8/layout/radial2"/>
    <dgm:cxn modelId="{300EF294-610C-4574-9E17-5371B7EEE04D}" type="presParOf" srcId="{76638191-6B43-4C8E-B6D6-7BAB27A468D2}" destId="{3C40F1BC-0FDB-4DC2-AB90-90517EE1A53A}" srcOrd="0" destOrd="0" presId="urn:microsoft.com/office/officeart/2005/8/layout/radial2"/>
    <dgm:cxn modelId="{0994B8EB-8C4E-4EBF-BB1A-C36A40A6432E}" type="presParOf" srcId="{76638191-6B43-4C8E-B6D6-7BAB27A468D2}" destId="{8911A551-343E-4B21-8A1B-155917943388}" srcOrd="1" destOrd="0" presId="urn:microsoft.com/office/officeart/2005/8/layout/radial2"/>
    <dgm:cxn modelId="{8770AE42-455A-4EC2-9455-055DB6B93C5D}" type="presParOf" srcId="{7AF3C81F-12E9-4F6C-8F76-B4C34C4F7340}" destId="{BFAFF19B-E6A7-4F94-BE05-B64885521A3E}" srcOrd="1" destOrd="0" presId="urn:microsoft.com/office/officeart/2005/8/layout/radial2"/>
    <dgm:cxn modelId="{D79B74E3-A460-4315-9765-337352BFC52B}" type="presParOf" srcId="{7AF3C81F-12E9-4F6C-8F76-B4C34C4F7340}" destId="{BE687260-84DF-4EC9-AB8D-F05AE4C98033}" srcOrd="2" destOrd="0" presId="urn:microsoft.com/office/officeart/2005/8/layout/radial2"/>
    <dgm:cxn modelId="{2AE5FE0C-CDC7-4312-9318-9759B2480379}" type="presParOf" srcId="{BE687260-84DF-4EC9-AB8D-F05AE4C98033}" destId="{3294564B-96E8-4892-B454-6A13475F8EDC}" srcOrd="0" destOrd="0" presId="urn:microsoft.com/office/officeart/2005/8/layout/radial2"/>
    <dgm:cxn modelId="{F5F965D9-3010-4136-927F-2E9106EB09DE}" type="presParOf" srcId="{BE687260-84DF-4EC9-AB8D-F05AE4C98033}" destId="{E26AA4BC-24E0-4ABC-9B36-5AD7D05E47AB}" srcOrd="1" destOrd="0" presId="urn:microsoft.com/office/officeart/2005/8/layout/radial2"/>
    <dgm:cxn modelId="{715F9EF3-DA95-4B93-8E0E-90ACC7E13BF1}" type="presParOf" srcId="{7AF3C81F-12E9-4F6C-8F76-B4C34C4F7340}" destId="{C2D35298-C424-4C94-B88F-558E4FE1AF59}" srcOrd="3" destOrd="0" presId="urn:microsoft.com/office/officeart/2005/8/layout/radial2"/>
    <dgm:cxn modelId="{001E35D9-6106-49F2-A966-D70DCA208ECD}" type="presParOf" srcId="{7AF3C81F-12E9-4F6C-8F76-B4C34C4F7340}" destId="{85748A32-B1FB-4F48-AE39-C64812BDFD86}" srcOrd="4" destOrd="0" presId="urn:microsoft.com/office/officeart/2005/8/layout/radial2"/>
    <dgm:cxn modelId="{D93BD4F2-3C98-4577-9995-B0B3021595E6}" type="presParOf" srcId="{85748A32-B1FB-4F48-AE39-C64812BDFD86}" destId="{50C458F7-31B0-4DD8-BBDF-A5188906A892}" srcOrd="0" destOrd="0" presId="urn:microsoft.com/office/officeart/2005/8/layout/radial2"/>
    <dgm:cxn modelId="{2BCA7489-D0FA-4E1A-A6DC-66C551349D13}" type="presParOf" srcId="{85748A32-B1FB-4F48-AE39-C64812BDFD86}" destId="{A25DA23F-028A-468B-A356-0EE4AFBA8228}" srcOrd="1" destOrd="0" presId="urn:microsoft.com/office/officeart/2005/8/layout/radial2"/>
    <dgm:cxn modelId="{5FB61462-0693-4322-B4F6-C08260C068A8}" type="presParOf" srcId="{7AF3C81F-12E9-4F6C-8F76-B4C34C4F7340}" destId="{E4E9FCD1-135A-4514-A0C5-7DD72C4F3162}" srcOrd="5" destOrd="0" presId="urn:microsoft.com/office/officeart/2005/8/layout/radial2"/>
    <dgm:cxn modelId="{173D90A5-EA16-43EC-9811-717B73978C21}" type="presParOf" srcId="{7AF3C81F-12E9-4F6C-8F76-B4C34C4F7340}" destId="{28B5B151-B50B-4179-997B-76AC806A3BCB}" srcOrd="6" destOrd="0" presId="urn:microsoft.com/office/officeart/2005/8/layout/radial2"/>
    <dgm:cxn modelId="{44A17CFE-B9CF-45E8-B9DD-D4718E873061}" type="presParOf" srcId="{28B5B151-B50B-4179-997B-76AC806A3BCB}" destId="{9C1E242C-5305-476D-A234-D532BA3FEF4C}" srcOrd="0" destOrd="0" presId="urn:microsoft.com/office/officeart/2005/8/layout/radial2"/>
    <dgm:cxn modelId="{9D3AA5C5-AB49-42EB-8355-F7B7282180A4}" type="presParOf" srcId="{28B5B151-B50B-4179-997B-76AC806A3BCB}" destId="{5314AC5E-AC05-45AA-9144-40571DD2337D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179F69-9554-422F-A70E-0373170A5535}" type="doc">
      <dgm:prSet loTypeId="urn:microsoft.com/office/officeart/2005/8/layout/radial2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22E30DA-9F03-4C64-A00B-5E3D5FB5F532}">
      <dgm:prSet phldrT="[Текст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works for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ABFBBC-33AB-4381-B0D5-A75EB2F41AC6}" type="parTrans" cxnId="{E7D52617-4074-416B-A158-8756F0BECBB8}">
      <dgm:prSet/>
      <dgm:spPr/>
      <dgm:t>
        <a:bodyPr/>
        <a:lstStyle/>
        <a:p>
          <a:endParaRPr lang="ru-RU"/>
        </a:p>
      </dgm:t>
    </dgm:pt>
    <dgm:pt modelId="{BE6FD0AE-F25B-4425-894F-619DBC9FF3C4}" type="sibTrans" cxnId="{E7D52617-4074-416B-A158-8756F0BECBB8}">
      <dgm:prSet/>
      <dgm:spPr/>
      <dgm:t>
        <a:bodyPr/>
        <a:lstStyle/>
        <a:p>
          <a:endParaRPr lang="ru-RU"/>
        </a:p>
      </dgm:t>
    </dgm:pt>
    <dgm:pt modelId="{A4337EA0-12EF-482D-B03D-74BA4B384BCF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factory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D0CC861-7C69-4FA2-967E-DD4B9872D81E}" type="parTrans" cxnId="{BEEEDA8C-5948-4E2E-92CF-1EF02A80955A}">
      <dgm:prSet/>
      <dgm:spPr/>
      <dgm:t>
        <a:bodyPr/>
        <a:lstStyle/>
        <a:p>
          <a:endParaRPr lang="ru-RU"/>
        </a:p>
      </dgm:t>
    </dgm:pt>
    <dgm:pt modelId="{46C2EBDB-FAEB-4411-967F-F13BDAE52A5A}" type="sibTrans" cxnId="{BEEEDA8C-5948-4E2E-92CF-1EF02A80955A}">
      <dgm:prSet/>
      <dgm:spPr/>
      <dgm:t>
        <a:bodyPr/>
        <a:lstStyle/>
        <a:p>
          <a:endParaRPr lang="ru-RU"/>
        </a:p>
      </dgm:t>
    </dgm:pt>
    <dgm:pt modelId="{813E56BA-0CF9-411A-8B42-14657885F242}">
      <dgm:prSet phldrT="[Текст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installing and repairing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27815F-E353-4D32-ACEE-C98DD732A5D5}" type="parTrans" cxnId="{B3F90E27-1A84-4D2F-80B8-0DCC35F68F58}">
      <dgm:prSet/>
      <dgm:spPr/>
      <dgm:t>
        <a:bodyPr/>
        <a:lstStyle/>
        <a:p>
          <a:endParaRPr lang="ru-RU"/>
        </a:p>
      </dgm:t>
    </dgm:pt>
    <dgm:pt modelId="{5A878A6B-BBF4-489F-A31C-085FAB690C2F}" type="sibTrans" cxnId="{B3F90E27-1A84-4D2F-80B8-0DCC35F68F58}">
      <dgm:prSet/>
      <dgm:spPr/>
      <dgm:t>
        <a:bodyPr/>
        <a:lstStyle/>
        <a:p>
          <a:endParaRPr lang="ru-RU"/>
        </a:p>
      </dgm:t>
    </dgm:pt>
    <dgm:pt modelId="{81E2AFD5-F385-4AF6-8625-2F03BB27A121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transformers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017022F-504A-4ACD-A482-0C28C5CF1152}" type="parTrans" cxnId="{64C631AC-FF11-4B24-92B1-696CF87ABB9B}">
      <dgm:prSet/>
      <dgm:spPr/>
      <dgm:t>
        <a:bodyPr/>
        <a:lstStyle/>
        <a:p>
          <a:endParaRPr lang="ru-RU"/>
        </a:p>
      </dgm:t>
    </dgm:pt>
    <dgm:pt modelId="{05FDEC1A-35F5-4311-9ECB-03F5D50CB92F}" type="sibTrans" cxnId="{64C631AC-FF11-4B24-92B1-696CF87ABB9B}">
      <dgm:prSet/>
      <dgm:spPr/>
      <dgm:t>
        <a:bodyPr/>
        <a:lstStyle/>
        <a:p>
          <a:endParaRPr lang="ru-RU"/>
        </a:p>
      </dgm:t>
    </dgm:pt>
    <dgm:pt modelId="{60DE5C5E-E6D4-4F83-ABB9-0D123F356507}">
      <dgm:prSet phldrT="[Текст]"/>
      <dgm:spPr/>
      <dgm:t>
        <a:bodyPr/>
        <a:lstStyle/>
        <a:p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working on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63210C-0ACD-4CEE-938A-BA8CE1265EB5}" type="parTrans" cxnId="{15D37274-2DAF-486B-A8D7-E71C5F3B62BD}">
      <dgm:prSet/>
      <dgm:spPr/>
      <dgm:t>
        <a:bodyPr/>
        <a:lstStyle/>
        <a:p>
          <a:endParaRPr lang="ru-RU"/>
        </a:p>
      </dgm:t>
    </dgm:pt>
    <dgm:pt modelId="{B82A2B4C-A176-40DE-9B27-D58E4F15077B}" type="sibTrans" cxnId="{15D37274-2DAF-486B-A8D7-E71C5F3B62BD}">
      <dgm:prSet/>
      <dgm:spPr/>
      <dgm:t>
        <a:bodyPr/>
        <a:lstStyle/>
        <a:p>
          <a:endParaRPr lang="ru-RU"/>
        </a:p>
      </dgm:t>
    </dgm:pt>
    <dgm:pt modelId="{6D7ADC01-8B3C-4A4E-8FA1-33902A95FE43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electrical motors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F61E2F20-F630-477D-A740-DDA9CC4C10D7}" type="parTrans" cxnId="{F3F57756-B690-404D-A9B0-F8C46F2CC38F}">
      <dgm:prSet/>
      <dgm:spPr/>
      <dgm:t>
        <a:bodyPr/>
        <a:lstStyle/>
        <a:p>
          <a:endParaRPr lang="ru-RU"/>
        </a:p>
      </dgm:t>
    </dgm:pt>
    <dgm:pt modelId="{8EDC3DBA-BB73-4D8D-A432-69F9D0D888B5}" type="sibTrans" cxnId="{F3F57756-B690-404D-A9B0-F8C46F2CC38F}">
      <dgm:prSet/>
      <dgm:spPr/>
      <dgm:t>
        <a:bodyPr/>
        <a:lstStyle/>
        <a:p>
          <a:endParaRPr lang="ru-RU"/>
        </a:p>
      </dgm:t>
    </dgm:pt>
    <dgm:pt modelId="{08E6A429-96EF-444D-A47B-9117445C7C59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plant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503CE59-94BB-45F8-AB98-A9D02DA2B666}" type="parTrans" cxnId="{8229BA54-B695-4222-A074-5C0AA44AD27E}">
      <dgm:prSet/>
      <dgm:spPr/>
      <dgm:t>
        <a:bodyPr/>
        <a:lstStyle/>
        <a:p>
          <a:endParaRPr lang="ru-RU"/>
        </a:p>
      </dgm:t>
    </dgm:pt>
    <dgm:pt modelId="{162107DF-23BD-4934-AEBE-DCA6DC1DC3C8}" type="sibTrans" cxnId="{8229BA54-B695-4222-A074-5C0AA44AD27E}">
      <dgm:prSet/>
      <dgm:spPr/>
      <dgm:t>
        <a:bodyPr/>
        <a:lstStyle/>
        <a:p>
          <a:endParaRPr lang="ru-RU"/>
        </a:p>
      </dgm:t>
    </dgm:pt>
    <dgm:pt modelId="{E4037193-7511-4DE3-B3E9-AFC5AA519793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mine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6EA9F08-AEA6-4EDE-9A19-430F12F9D570}" type="parTrans" cxnId="{1C259444-271C-4E4A-866C-D1AF71EEC46B}">
      <dgm:prSet/>
      <dgm:spPr/>
      <dgm:t>
        <a:bodyPr/>
        <a:lstStyle/>
        <a:p>
          <a:endParaRPr lang="ru-RU"/>
        </a:p>
      </dgm:t>
    </dgm:pt>
    <dgm:pt modelId="{6B27CF9F-D817-4F7A-824B-E7D77CCBCDB9}" type="sibTrans" cxnId="{1C259444-271C-4E4A-866C-D1AF71EEC46B}">
      <dgm:prSet/>
      <dgm:spPr/>
      <dgm:t>
        <a:bodyPr/>
        <a:lstStyle/>
        <a:p>
          <a:endParaRPr lang="ru-RU"/>
        </a:p>
      </dgm:t>
    </dgm:pt>
    <dgm:pt modelId="{F8DB9117-E632-43FA-8392-D5703C874F3B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switchboard meters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41D6793-355A-4104-92A3-4245885E91EE}" type="parTrans" cxnId="{E144154F-FB4E-4A2F-893E-399A726E02FD}">
      <dgm:prSet/>
      <dgm:spPr/>
      <dgm:t>
        <a:bodyPr/>
        <a:lstStyle/>
        <a:p>
          <a:endParaRPr lang="ru-RU"/>
        </a:p>
      </dgm:t>
    </dgm:pt>
    <dgm:pt modelId="{BF16F14B-5931-4BA0-B8AD-DD9E71323CCB}" type="sibTrans" cxnId="{E144154F-FB4E-4A2F-893E-399A726E02FD}">
      <dgm:prSet/>
      <dgm:spPr/>
      <dgm:t>
        <a:bodyPr/>
        <a:lstStyle/>
        <a:p>
          <a:endParaRPr lang="ru-RU"/>
        </a:p>
      </dgm:t>
    </dgm:pt>
    <dgm:pt modelId="{02783D67-0860-4B88-930D-4A05E4956EE1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regulators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50A17A2-B38B-402E-94FC-696C08384757}" type="parTrans" cxnId="{E8D6D142-2929-4C60-839D-9B18822205D1}">
      <dgm:prSet/>
      <dgm:spPr/>
      <dgm:t>
        <a:bodyPr/>
        <a:lstStyle/>
        <a:p>
          <a:endParaRPr lang="ru-RU"/>
        </a:p>
      </dgm:t>
    </dgm:pt>
    <dgm:pt modelId="{87B73F95-F137-4F30-AFC2-14B052B92D77}" type="sibTrans" cxnId="{E8D6D142-2929-4C60-839D-9B18822205D1}">
      <dgm:prSet/>
      <dgm:spPr/>
      <dgm:t>
        <a:bodyPr/>
        <a:lstStyle/>
        <a:p>
          <a:endParaRPr lang="ru-RU"/>
        </a:p>
      </dgm:t>
    </dgm:pt>
    <dgm:pt modelId="{650C6408-DC48-4012-97D0-207146A4A394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reactors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B6AFBE7-250D-4BC8-A2BA-AD69943BE4C7}" type="parTrans" cxnId="{C845BF2C-7417-4E84-9436-3ED7094E0175}">
      <dgm:prSet/>
      <dgm:spPr/>
      <dgm:t>
        <a:bodyPr/>
        <a:lstStyle/>
        <a:p>
          <a:endParaRPr lang="ru-RU"/>
        </a:p>
      </dgm:t>
    </dgm:pt>
    <dgm:pt modelId="{B4B56719-79AC-4927-BFF2-22DD2B6E0AF1}" type="sibTrans" cxnId="{C845BF2C-7417-4E84-9436-3ED7094E0175}">
      <dgm:prSet/>
      <dgm:spPr/>
      <dgm:t>
        <a:bodyPr/>
        <a:lstStyle/>
        <a:p>
          <a:endParaRPr lang="ru-RU"/>
        </a:p>
      </dgm:t>
    </dgm:pt>
    <dgm:pt modelId="{A32D7458-9BEA-4B80-8011-55F4011F94FB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industrial storage batteries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D0F1367-0370-40F0-B3DF-4206D47BCDC8}" type="parTrans" cxnId="{3F06719B-CB9F-4CDE-B368-FA59A78821BA}">
      <dgm:prSet/>
      <dgm:spPr/>
      <dgm:t>
        <a:bodyPr/>
        <a:lstStyle/>
        <a:p>
          <a:endParaRPr lang="ru-RU"/>
        </a:p>
      </dgm:t>
    </dgm:pt>
    <dgm:pt modelId="{8CAB484B-8B45-4B4C-BB90-746B70AA595E}" type="sibTrans" cxnId="{3F06719B-CB9F-4CDE-B368-FA59A78821BA}">
      <dgm:prSet/>
      <dgm:spPr/>
      <dgm:t>
        <a:bodyPr/>
        <a:lstStyle/>
        <a:p>
          <a:endParaRPr lang="ru-RU"/>
        </a:p>
      </dgm:t>
    </dgm:pt>
    <dgm:pt modelId="{74621E2B-CBF8-4899-BE24-66FF1E5F3255}">
      <dgm:prSet phldrT="[Текст]"/>
      <dgm:spPr/>
      <dgm:t>
        <a:bodyPr/>
        <a:lstStyle/>
        <a:p>
          <a:r>
            <a:rPr lang="en-US" dirty="0">
              <a:latin typeface="Times New Roman" pitchFamily="18" charset="0"/>
              <a:cs typeface="Times New Roman" pitchFamily="18" charset="0"/>
            </a:rPr>
            <a:t>generators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01A9D8B-706E-4929-B61E-BAADEE146E78}" type="parTrans" cxnId="{C5C9BC67-84F0-4AFB-87E3-F388737B917E}">
      <dgm:prSet/>
      <dgm:spPr/>
      <dgm:t>
        <a:bodyPr/>
        <a:lstStyle/>
        <a:p>
          <a:endParaRPr lang="ru-RU"/>
        </a:p>
      </dgm:t>
    </dgm:pt>
    <dgm:pt modelId="{045F3418-88CD-44EB-8D55-16F27DC28DF2}" type="sibTrans" cxnId="{C5C9BC67-84F0-4AFB-87E3-F388737B917E}">
      <dgm:prSet/>
      <dgm:spPr/>
      <dgm:t>
        <a:bodyPr/>
        <a:lstStyle/>
        <a:p>
          <a:endParaRPr lang="ru-RU"/>
        </a:p>
      </dgm:t>
    </dgm:pt>
    <dgm:pt modelId="{7D04E2CF-62BB-45C9-A9B4-DF879003CC60}" type="pres">
      <dgm:prSet presAssocID="{8E179F69-9554-422F-A70E-0373170A5535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2C0DFF-5568-4009-BB27-4EE213C9325D}" type="pres">
      <dgm:prSet presAssocID="{8E179F69-9554-422F-A70E-0373170A5535}" presName="cycle" presStyleCnt="0"/>
      <dgm:spPr/>
    </dgm:pt>
    <dgm:pt modelId="{1E0C882C-9857-438D-8265-29DA2510410F}" type="pres">
      <dgm:prSet presAssocID="{8E179F69-9554-422F-A70E-0373170A5535}" presName="centerShape" presStyleCnt="0"/>
      <dgm:spPr/>
    </dgm:pt>
    <dgm:pt modelId="{55098FF6-74D6-47CC-84DB-14C08AB69591}" type="pres">
      <dgm:prSet presAssocID="{8E179F69-9554-422F-A70E-0373170A5535}" presName="connSite" presStyleLbl="node1" presStyleIdx="0" presStyleCnt="4"/>
      <dgm:spPr/>
    </dgm:pt>
    <dgm:pt modelId="{ED86726D-AF60-4A04-8208-0C9D74658394}" type="pres">
      <dgm:prSet presAssocID="{8E179F69-9554-422F-A70E-0373170A5535}" presName="visible" presStyleLbl="node1" presStyleIdx="0" presStyleCnt="4" custScaleX="182880" custScaleY="149727" custLinFactNeighborX="-68088" custLinFactNeighborY="-90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BA59DE4-3ED5-49FD-8B55-1F29C2BE5CC4}" type="pres">
      <dgm:prSet presAssocID="{FCABFBBC-33AB-4381-B0D5-A75EB2F41AC6}" presName="Name25" presStyleLbl="parChTrans1D1" presStyleIdx="0" presStyleCnt="3"/>
      <dgm:spPr/>
      <dgm:t>
        <a:bodyPr/>
        <a:lstStyle/>
        <a:p>
          <a:endParaRPr lang="ru-RU"/>
        </a:p>
      </dgm:t>
    </dgm:pt>
    <dgm:pt modelId="{DAE35562-B2D0-4C4F-9A6B-2B237D127AE9}" type="pres">
      <dgm:prSet presAssocID="{222E30DA-9F03-4C64-A00B-5E3D5FB5F532}" presName="node" presStyleCnt="0"/>
      <dgm:spPr/>
    </dgm:pt>
    <dgm:pt modelId="{012F65EB-D5D6-49C1-966A-4B4607C70AE0}" type="pres">
      <dgm:prSet presAssocID="{222E30DA-9F03-4C64-A00B-5E3D5FB5F532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255F4-7502-4E3E-A215-4AE24A9CB98D}" type="pres">
      <dgm:prSet presAssocID="{222E30DA-9F03-4C64-A00B-5E3D5FB5F532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A025A-7D3F-42BA-B41B-88353D80BB62}" type="pres">
      <dgm:prSet presAssocID="{0927815F-E353-4D32-ACEE-C98DD732A5D5}" presName="Name25" presStyleLbl="parChTrans1D1" presStyleIdx="1" presStyleCnt="3"/>
      <dgm:spPr/>
      <dgm:t>
        <a:bodyPr/>
        <a:lstStyle/>
        <a:p>
          <a:endParaRPr lang="ru-RU"/>
        </a:p>
      </dgm:t>
    </dgm:pt>
    <dgm:pt modelId="{9591FEEB-D90B-4E56-BA59-E2878BA3F069}" type="pres">
      <dgm:prSet presAssocID="{813E56BA-0CF9-411A-8B42-14657885F242}" presName="node" presStyleCnt="0"/>
      <dgm:spPr/>
    </dgm:pt>
    <dgm:pt modelId="{B95663B8-471F-4225-93F6-CD684C35132A}" type="pres">
      <dgm:prSet presAssocID="{813E56BA-0CF9-411A-8B42-14657885F242}" presName="parentNode" presStyleLbl="node1" presStyleIdx="2" presStyleCnt="4" custLinFactNeighborX="2316" custLinFactNeighborY="7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4B1148-39F5-4736-B1D7-AA69FC98C01B}" type="pres">
      <dgm:prSet presAssocID="{813E56BA-0CF9-411A-8B42-14657885F242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B2A75-1935-4197-91DD-2C6037F88F4B}" type="pres">
      <dgm:prSet presAssocID="{2563210C-0ACD-4CEE-938A-BA8CE1265EB5}" presName="Name25" presStyleLbl="parChTrans1D1" presStyleIdx="2" presStyleCnt="3"/>
      <dgm:spPr/>
      <dgm:t>
        <a:bodyPr/>
        <a:lstStyle/>
        <a:p>
          <a:endParaRPr lang="ru-RU"/>
        </a:p>
      </dgm:t>
    </dgm:pt>
    <dgm:pt modelId="{BF8F52A5-F0CA-430E-8E7F-4119D4033103}" type="pres">
      <dgm:prSet presAssocID="{60DE5C5E-E6D4-4F83-ABB9-0D123F356507}" presName="node" presStyleCnt="0"/>
      <dgm:spPr/>
    </dgm:pt>
    <dgm:pt modelId="{21D91FF4-C396-4BBA-B0CF-5611FEC87B9B}" type="pres">
      <dgm:prSet presAssocID="{60DE5C5E-E6D4-4F83-ABB9-0D123F356507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E65E4-8826-42ED-B7CB-972FBA23DD51}" type="pres">
      <dgm:prSet presAssocID="{60DE5C5E-E6D4-4F83-ABB9-0D123F356507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1F1803-E332-4D12-926D-0218FB8E1FE9}" type="presOf" srcId="{A32D7458-9BEA-4B80-8011-55F4011F94FB}" destId="{C1BE65E4-8826-42ED-B7CB-972FBA23DD51}" srcOrd="0" destOrd="1" presId="urn:microsoft.com/office/officeart/2005/8/layout/radial2"/>
    <dgm:cxn modelId="{96C47AE4-C7BD-4D7D-A322-AD4AA2EFD03F}" type="presOf" srcId="{74621E2B-CBF8-4899-BE24-66FF1E5F3255}" destId="{C1BE65E4-8826-42ED-B7CB-972FBA23DD51}" srcOrd="0" destOrd="2" presId="urn:microsoft.com/office/officeart/2005/8/layout/radial2"/>
    <dgm:cxn modelId="{C5C9BC67-84F0-4AFB-87E3-F388737B917E}" srcId="{60DE5C5E-E6D4-4F83-ABB9-0D123F356507}" destId="{74621E2B-CBF8-4899-BE24-66FF1E5F3255}" srcOrd="2" destOrd="0" parTransId="{901A9D8B-706E-4929-B61E-BAADEE146E78}" sibTransId="{045F3418-88CD-44EB-8D55-16F27DC28DF2}"/>
    <dgm:cxn modelId="{B89B8A8E-4ECC-45A8-AAE7-260E3F674DC5}" type="presOf" srcId="{8E179F69-9554-422F-A70E-0373170A5535}" destId="{7D04E2CF-62BB-45C9-A9B4-DF879003CC60}" srcOrd="0" destOrd="0" presId="urn:microsoft.com/office/officeart/2005/8/layout/radial2"/>
    <dgm:cxn modelId="{960016DE-3CE5-4EBC-95BD-5CDB19CCFB24}" type="presOf" srcId="{E4037193-7511-4DE3-B3E9-AFC5AA519793}" destId="{E08255F4-7502-4E3E-A215-4AE24A9CB98D}" srcOrd="0" destOrd="2" presId="urn:microsoft.com/office/officeart/2005/8/layout/radial2"/>
    <dgm:cxn modelId="{64C631AC-FF11-4B24-92B1-696CF87ABB9B}" srcId="{813E56BA-0CF9-411A-8B42-14657885F242}" destId="{81E2AFD5-F385-4AF6-8625-2F03BB27A121}" srcOrd="0" destOrd="0" parTransId="{C017022F-504A-4ACD-A482-0C28C5CF1152}" sibTransId="{05FDEC1A-35F5-4311-9ECB-03F5D50CB92F}"/>
    <dgm:cxn modelId="{87475DFF-3FB6-424F-999B-3F46CB179332}" type="presOf" srcId="{A4337EA0-12EF-482D-B03D-74BA4B384BCF}" destId="{E08255F4-7502-4E3E-A215-4AE24A9CB98D}" srcOrd="0" destOrd="0" presId="urn:microsoft.com/office/officeart/2005/8/layout/radial2"/>
    <dgm:cxn modelId="{E7D52617-4074-416B-A158-8756F0BECBB8}" srcId="{8E179F69-9554-422F-A70E-0373170A5535}" destId="{222E30DA-9F03-4C64-A00B-5E3D5FB5F532}" srcOrd="0" destOrd="0" parTransId="{FCABFBBC-33AB-4381-B0D5-A75EB2F41AC6}" sibTransId="{BE6FD0AE-F25B-4425-894F-619DBC9FF3C4}"/>
    <dgm:cxn modelId="{B23FF9C1-C629-4F64-BD37-0118471C359E}" type="presOf" srcId="{F8DB9117-E632-43FA-8392-D5703C874F3B}" destId="{6B4B1148-39F5-4736-B1D7-AA69FC98C01B}" srcOrd="0" destOrd="1" presId="urn:microsoft.com/office/officeart/2005/8/layout/radial2"/>
    <dgm:cxn modelId="{247FA87A-B814-457F-AE2D-58D4E448BA56}" type="presOf" srcId="{2563210C-0ACD-4CEE-938A-BA8CE1265EB5}" destId="{11DB2A75-1935-4197-91DD-2C6037F88F4B}" srcOrd="0" destOrd="0" presId="urn:microsoft.com/office/officeart/2005/8/layout/radial2"/>
    <dgm:cxn modelId="{DC0B29CA-ED38-43A2-BDCA-4B4CE367AAED}" type="presOf" srcId="{FCABFBBC-33AB-4381-B0D5-A75EB2F41AC6}" destId="{ABA59DE4-3ED5-49FD-8B55-1F29C2BE5CC4}" srcOrd="0" destOrd="0" presId="urn:microsoft.com/office/officeart/2005/8/layout/radial2"/>
    <dgm:cxn modelId="{E8D6D142-2929-4C60-839D-9B18822205D1}" srcId="{813E56BA-0CF9-411A-8B42-14657885F242}" destId="{02783D67-0860-4B88-930D-4A05E4956EE1}" srcOrd="2" destOrd="0" parTransId="{050A17A2-B38B-402E-94FC-696C08384757}" sibTransId="{87B73F95-F137-4F30-AFC2-14B052B92D77}"/>
    <dgm:cxn modelId="{2F475ADA-5217-4B2A-AE1E-7202C0FD9192}" type="presOf" srcId="{650C6408-DC48-4012-97D0-207146A4A394}" destId="{6B4B1148-39F5-4736-B1D7-AA69FC98C01B}" srcOrd="0" destOrd="3" presId="urn:microsoft.com/office/officeart/2005/8/layout/radial2"/>
    <dgm:cxn modelId="{1704FC89-8E49-4CED-AC78-B14B851FF4E7}" type="presOf" srcId="{81E2AFD5-F385-4AF6-8625-2F03BB27A121}" destId="{6B4B1148-39F5-4736-B1D7-AA69FC98C01B}" srcOrd="0" destOrd="0" presId="urn:microsoft.com/office/officeart/2005/8/layout/radial2"/>
    <dgm:cxn modelId="{BEEEDA8C-5948-4E2E-92CF-1EF02A80955A}" srcId="{222E30DA-9F03-4C64-A00B-5E3D5FB5F532}" destId="{A4337EA0-12EF-482D-B03D-74BA4B384BCF}" srcOrd="0" destOrd="0" parTransId="{2D0CC861-7C69-4FA2-967E-DD4B9872D81E}" sibTransId="{46C2EBDB-FAEB-4411-967F-F13BDAE52A5A}"/>
    <dgm:cxn modelId="{8229BA54-B695-4222-A074-5C0AA44AD27E}" srcId="{222E30DA-9F03-4C64-A00B-5E3D5FB5F532}" destId="{08E6A429-96EF-444D-A47B-9117445C7C59}" srcOrd="1" destOrd="0" parTransId="{0503CE59-94BB-45F8-AB98-A9D02DA2B666}" sibTransId="{162107DF-23BD-4934-AEBE-DCA6DC1DC3C8}"/>
    <dgm:cxn modelId="{15D37274-2DAF-486B-A8D7-E71C5F3B62BD}" srcId="{8E179F69-9554-422F-A70E-0373170A5535}" destId="{60DE5C5E-E6D4-4F83-ABB9-0D123F356507}" srcOrd="2" destOrd="0" parTransId="{2563210C-0ACD-4CEE-938A-BA8CE1265EB5}" sibTransId="{B82A2B4C-A176-40DE-9B27-D58E4F15077B}"/>
    <dgm:cxn modelId="{73726CE7-6BEF-4C1E-B00B-FC2DBB653F57}" type="presOf" srcId="{08E6A429-96EF-444D-A47B-9117445C7C59}" destId="{E08255F4-7502-4E3E-A215-4AE24A9CB98D}" srcOrd="0" destOrd="1" presId="urn:microsoft.com/office/officeart/2005/8/layout/radial2"/>
    <dgm:cxn modelId="{1383841E-1623-4235-99DB-66AD26F9A181}" type="presOf" srcId="{6D7ADC01-8B3C-4A4E-8FA1-33902A95FE43}" destId="{C1BE65E4-8826-42ED-B7CB-972FBA23DD51}" srcOrd="0" destOrd="0" presId="urn:microsoft.com/office/officeart/2005/8/layout/radial2"/>
    <dgm:cxn modelId="{B06F31F3-B3F3-412B-9E01-A55D374B9019}" type="presOf" srcId="{813E56BA-0CF9-411A-8B42-14657885F242}" destId="{B95663B8-471F-4225-93F6-CD684C35132A}" srcOrd="0" destOrd="0" presId="urn:microsoft.com/office/officeart/2005/8/layout/radial2"/>
    <dgm:cxn modelId="{B3F90E27-1A84-4D2F-80B8-0DCC35F68F58}" srcId="{8E179F69-9554-422F-A70E-0373170A5535}" destId="{813E56BA-0CF9-411A-8B42-14657885F242}" srcOrd="1" destOrd="0" parTransId="{0927815F-E353-4D32-ACEE-C98DD732A5D5}" sibTransId="{5A878A6B-BBF4-489F-A31C-085FAB690C2F}"/>
    <dgm:cxn modelId="{4D990BB4-2F53-42B5-A3BB-E2D031564C4F}" type="presOf" srcId="{222E30DA-9F03-4C64-A00B-5E3D5FB5F532}" destId="{012F65EB-D5D6-49C1-966A-4B4607C70AE0}" srcOrd="0" destOrd="0" presId="urn:microsoft.com/office/officeart/2005/8/layout/radial2"/>
    <dgm:cxn modelId="{9F37582B-55F4-4F5B-B93D-0904E0B09B2D}" type="presOf" srcId="{02783D67-0860-4B88-930D-4A05E4956EE1}" destId="{6B4B1148-39F5-4736-B1D7-AA69FC98C01B}" srcOrd="0" destOrd="2" presId="urn:microsoft.com/office/officeart/2005/8/layout/radial2"/>
    <dgm:cxn modelId="{1C259444-271C-4E4A-866C-D1AF71EEC46B}" srcId="{222E30DA-9F03-4C64-A00B-5E3D5FB5F532}" destId="{E4037193-7511-4DE3-B3E9-AFC5AA519793}" srcOrd="2" destOrd="0" parTransId="{E6EA9F08-AEA6-4EDE-9A19-430F12F9D570}" sibTransId="{6B27CF9F-D817-4F7A-824B-E7D77CCBCDB9}"/>
    <dgm:cxn modelId="{C845BF2C-7417-4E84-9436-3ED7094E0175}" srcId="{813E56BA-0CF9-411A-8B42-14657885F242}" destId="{650C6408-DC48-4012-97D0-207146A4A394}" srcOrd="3" destOrd="0" parTransId="{EB6AFBE7-250D-4BC8-A2BA-AD69943BE4C7}" sibTransId="{B4B56719-79AC-4927-BFF2-22DD2B6E0AF1}"/>
    <dgm:cxn modelId="{EA170558-4C6B-4BD2-86A9-623BD6851B04}" type="presOf" srcId="{60DE5C5E-E6D4-4F83-ABB9-0D123F356507}" destId="{21D91FF4-C396-4BBA-B0CF-5611FEC87B9B}" srcOrd="0" destOrd="0" presId="urn:microsoft.com/office/officeart/2005/8/layout/radial2"/>
    <dgm:cxn modelId="{E144154F-FB4E-4A2F-893E-399A726E02FD}" srcId="{813E56BA-0CF9-411A-8B42-14657885F242}" destId="{F8DB9117-E632-43FA-8392-D5703C874F3B}" srcOrd="1" destOrd="0" parTransId="{A41D6793-355A-4104-92A3-4245885E91EE}" sibTransId="{BF16F14B-5931-4BA0-B8AD-DD9E71323CCB}"/>
    <dgm:cxn modelId="{F3F57756-B690-404D-A9B0-F8C46F2CC38F}" srcId="{60DE5C5E-E6D4-4F83-ABB9-0D123F356507}" destId="{6D7ADC01-8B3C-4A4E-8FA1-33902A95FE43}" srcOrd="0" destOrd="0" parTransId="{F61E2F20-F630-477D-A740-DDA9CC4C10D7}" sibTransId="{8EDC3DBA-BB73-4D8D-A432-69F9D0D888B5}"/>
    <dgm:cxn modelId="{E9617608-76BE-46B9-A337-906FBDF4B90E}" type="presOf" srcId="{0927815F-E353-4D32-ACEE-C98DD732A5D5}" destId="{704A025A-7D3F-42BA-B41B-88353D80BB62}" srcOrd="0" destOrd="0" presId="urn:microsoft.com/office/officeart/2005/8/layout/radial2"/>
    <dgm:cxn modelId="{3F06719B-CB9F-4CDE-B368-FA59A78821BA}" srcId="{60DE5C5E-E6D4-4F83-ABB9-0D123F356507}" destId="{A32D7458-9BEA-4B80-8011-55F4011F94FB}" srcOrd="1" destOrd="0" parTransId="{9D0F1367-0370-40F0-B3DF-4206D47BCDC8}" sibTransId="{8CAB484B-8B45-4B4C-BB90-746B70AA595E}"/>
    <dgm:cxn modelId="{A45BA75F-E935-4314-BC15-43A9BAAD32AE}" type="presParOf" srcId="{7D04E2CF-62BB-45C9-A9B4-DF879003CC60}" destId="{D02C0DFF-5568-4009-BB27-4EE213C9325D}" srcOrd="0" destOrd="0" presId="urn:microsoft.com/office/officeart/2005/8/layout/radial2"/>
    <dgm:cxn modelId="{9D8A579D-6ACC-455F-93A3-019519E1AF5E}" type="presParOf" srcId="{D02C0DFF-5568-4009-BB27-4EE213C9325D}" destId="{1E0C882C-9857-438D-8265-29DA2510410F}" srcOrd="0" destOrd="0" presId="urn:microsoft.com/office/officeart/2005/8/layout/radial2"/>
    <dgm:cxn modelId="{852478F5-C646-4B3C-907E-366D8AFE30EB}" type="presParOf" srcId="{1E0C882C-9857-438D-8265-29DA2510410F}" destId="{55098FF6-74D6-47CC-84DB-14C08AB69591}" srcOrd="0" destOrd="0" presId="urn:microsoft.com/office/officeart/2005/8/layout/radial2"/>
    <dgm:cxn modelId="{D41CE76D-67F7-443A-AF0E-D58C0D97D929}" type="presParOf" srcId="{1E0C882C-9857-438D-8265-29DA2510410F}" destId="{ED86726D-AF60-4A04-8208-0C9D74658394}" srcOrd="1" destOrd="0" presId="urn:microsoft.com/office/officeart/2005/8/layout/radial2"/>
    <dgm:cxn modelId="{B4502671-B93D-4565-8A56-1DB7A80EF8FE}" type="presParOf" srcId="{D02C0DFF-5568-4009-BB27-4EE213C9325D}" destId="{ABA59DE4-3ED5-49FD-8B55-1F29C2BE5CC4}" srcOrd="1" destOrd="0" presId="urn:microsoft.com/office/officeart/2005/8/layout/radial2"/>
    <dgm:cxn modelId="{FDEBBB04-D67B-4EA3-A7FC-9123713ED073}" type="presParOf" srcId="{D02C0DFF-5568-4009-BB27-4EE213C9325D}" destId="{DAE35562-B2D0-4C4F-9A6B-2B237D127AE9}" srcOrd="2" destOrd="0" presId="urn:microsoft.com/office/officeart/2005/8/layout/radial2"/>
    <dgm:cxn modelId="{EE05ADA5-33F4-47AD-B935-CCAC7E9D4652}" type="presParOf" srcId="{DAE35562-B2D0-4C4F-9A6B-2B237D127AE9}" destId="{012F65EB-D5D6-49C1-966A-4B4607C70AE0}" srcOrd="0" destOrd="0" presId="urn:microsoft.com/office/officeart/2005/8/layout/radial2"/>
    <dgm:cxn modelId="{8265D2B4-235A-403E-848B-07DF0CEA9B52}" type="presParOf" srcId="{DAE35562-B2D0-4C4F-9A6B-2B237D127AE9}" destId="{E08255F4-7502-4E3E-A215-4AE24A9CB98D}" srcOrd="1" destOrd="0" presId="urn:microsoft.com/office/officeart/2005/8/layout/radial2"/>
    <dgm:cxn modelId="{43A10E0F-7C15-4475-B821-78D58D26C47B}" type="presParOf" srcId="{D02C0DFF-5568-4009-BB27-4EE213C9325D}" destId="{704A025A-7D3F-42BA-B41B-88353D80BB62}" srcOrd="3" destOrd="0" presId="urn:microsoft.com/office/officeart/2005/8/layout/radial2"/>
    <dgm:cxn modelId="{9EFEB922-982E-4218-85DA-A1A5E47BA1B0}" type="presParOf" srcId="{D02C0DFF-5568-4009-BB27-4EE213C9325D}" destId="{9591FEEB-D90B-4E56-BA59-E2878BA3F069}" srcOrd="4" destOrd="0" presId="urn:microsoft.com/office/officeart/2005/8/layout/radial2"/>
    <dgm:cxn modelId="{8402B1BE-702A-499A-9BE4-B725168C2387}" type="presParOf" srcId="{9591FEEB-D90B-4E56-BA59-E2878BA3F069}" destId="{B95663B8-471F-4225-93F6-CD684C35132A}" srcOrd="0" destOrd="0" presId="urn:microsoft.com/office/officeart/2005/8/layout/radial2"/>
    <dgm:cxn modelId="{181F8543-489C-4C6C-BDF0-F79E0AC5BE69}" type="presParOf" srcId="{9591FEEB-D90B-4E56-BA59-E2878BA3F069}" destId="{6B4B1148-39F5-4736-B1D7-AA69FC98C01B}" srcOrd="1" destOrd="0" presId="urn:microsoft.com/office/officeart/2005/8/layout/radial2"/>
    <dgm:cxn modelId="{E2A54975-ED5E-411D-B9BE-EF4EB9A6024B}" type="presParOf" srcId="{D02C0DFF-5568-4009-BB27-4EE213C9325D}" destId="{11DB2A75-1935-4197-91DD-2C6037F88F4B}" srcOrd="5" destOrd="0" presId="urn:microsoft.com/office/officeart/2005/8/layout/radial2"/>
    <dgm:cxn modelId="{ADE7C329-F627-4B0B-B600-F39DA2E36269}" type="presParOf" srcId="{D02C0DFF-5568-4009-BB27-4EE213C9325D}" destId="{BF8F52A5-F0CA-430E-8E7F-4119D4033103}" srcOrd="6" destOrd="0" presId="urn:microsoft.com/office/officeart/2005/8/layout/radial2"/>
    <dgm:cxn modelId="{059BB21A-7AAC-4C5B-860B-48735B5FC14A}" type="presParOf" srcId="{BF8F52A5-F0CA-430E-8E7F-4119D4033103}" destId="{21D91FF4-C396-4BBA-B0CF-5611FEC87B9B}" srcOrd="0" destOrd="0" presId="urn:microsoft.com/office/officeart/2005/8/layout/radial2"/>
    <dgm:cxn modelId="{DA28E360-D1F5-44B3-A8C3-C11AE844282B}" type="presParOf" srcId="{BF8F52A5-F0CA-430E-8E7F-4119D4033103}" destId="{C1BE65E4-8826-42ED-B7CB-972FBA23DD51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E9FCD1-135A-4514-A0C5-7DD72C4F3162}">
      <dsp:nvSpPr>
        <dsp:cNvPr id="0" name=""/>
        <dsp:cNvSpPr/>
      </dsp:nvSpPr>
      <dsp:spPr>
        <a:xfrm rot="5946997">
          <a:off x="2607544" y="2661945"/>
          <a:ext cx="177739" cy="39067"/>
        </a:xfrm>
        <a:custGeom>
          <a:avLst/>
          <a:gdLst/>
          <a:ahLst/>
          <a:cxnLst/>
          <a:rect l="0" t="0" r="0" b="0"/>
          <a:pathLst>
            <a:path>
              <a:moveTo>
                <a:pt x="0" y="19533"/>
              </a:moveTo>
              <a:lnTo>
                <a:pt x="177739" y="19533"/>
              </a:lnTo>
            </a:path>
          </a:pathLst>
        </a:custGeom>
        <a:noFill/>
        <a:ln w="19050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35298-C424-4C94-B88F-558E4FE1AF59}">
      <dsp:nvSpPr>
        <dsp:cNvPr id="0" name=""/>
        <dsp:cNvSpPr/>
      </dsp:nvSpPr>
      <dsp:spPr>
        <a:xfrm rot="21570556">
          <a:off x="3468286" y="1912769"/>
          <a:ext cx="658934" cy="39067"/>
        </a:xfrm>
        <a:custGeom>
          <a:avLst/>
          <a:gdLst/>
          <a:ahLst/>
          <a:cxnLst/>
          <a:rect l="0" t="0" r="0" b="0"/>
          <a:pathLst>
            <a:path>
              <a:moveTo>
                <a:pt x="0" y="19533"/>
              </a:moveTo>
              <a:lnTo>
                <a:pt x="658934" y="19533"/>
              </a:lnTo>
            </a:path>
          </a:pathLst>
        </a:custGeom>
        <a:noFill/>
        <a:ln w="19050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AFF19B-E6A7-4F94-BE05-B64885521A3E}">
      <dsp:nvSpPr>
        <dsp:cNvPr id="0" name=""/>
        <dsp:cNvSpPr/>
      </dsp:nvSpPr>
      <dsp:spPr>
        <a:xfrm rot="19036750">
          <a:off x="3390698" y="1119745"/>
          <a:ext cx="584929" cy="39067"/>
        </a:xfrm>
        <a:custGeom>
          <a:avLst/>
          <a:gdLst/>
          <a:ahLst/>
          <a:cxnLst/>
          <a:rect l="0" t="0" r="0" b="0"/>
          <a:pathLst>
            <a:path>
              <a:moveTo>
                <a:pt x="0" y="19533"/>
              </a:moveTo>
              <a:lnTo>
                <a:pt x="584929" y="19533"/>
              </a:lnTo>
            </a:path>
          </a:pathLst>
        </a:custGeom>
        <a:noFill/>
        <a:ln w="19050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11A551-343E-4B21-8A1B-155917943388}">
      <dsp:nvSpPr>
        <dsp:cNvPr id="0" name=""/>
        <dsp:cNvSpPr/>
      </dsp:nvSpPr>
      <dsp:spPr>
        <a:xfrm>
          <a:off x="306809" y="655131"/>
          <a:ext cx="2497440" cy="187248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4564B-96E8-4892-B454-6A13475F8EDC}">
      <dsp:nvSpPr>
        <dsp:cNvPr id="0" name=""/>
        <dsp:cNvSpPr/>
      </dsp:nvSpPr>
      <dsp:spPr>
        <a:xfrm>
          <a:off x="3749514" y="1405"/>
          <a:ext cx="1119451" cy="1119451"/>
        </a:xfrm>
        <a:prstGeom prst="ellipse">
          <a:avLst/>
        </a:prstGeom>
        <a:solidFill>
          <a:schemeClr val="accent3">
            <a:shade val="80000"/>
            <a:hueOff val="164858"/>
            <a:satOff val="-24608"/>
            <a:lumOff val="1313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latin typeface="Times New Roman" pitchFamily="18" charset="0"/>
              <a:cs typeface="Times New Roman" pitchFamily="18" charset="0"/>
            </a:rPr>
            <a:t>works in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49514" y="1405"/>
        <a:ext cx="1119451" cy="1119451"/>
      </dsp:txXfrm>
    </dsp:sp>
    <dsp:sp modelId="{E26AA4BC-24E0-4ABC-9B36-5AD7D05E47AB}">
      <dsp:nvSpPr>
        <dsp:cNvPr id="0" name=""/>
        <dsp:cNvSpPr/>
      </dsp:nvSpPr>
      <dsp:spPr>
        <a:xfrm>
          <a:off x="4980910" y="1405"/>
          <a:ext cx="1679177" cy="1119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Times New Roman" pitchFamily="18" charset="0"/>
              <a:cs typeface="Times New Roman" pitchFamily="18" charset="0"/>
            </a:rPr>
            <a:t>construction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80910" y="1405"/>
        <a:ext cx="1679177" cy="1119451"/>
      </dsp:txXfrm>
    </dsp:sp>
    <dsp:sp modelId="{50C458F7-31B0-4DD8-BBDF-A5188906A892}">
      <dsp:nvSpPr>
        <dsp:cNvPr id="0" name=""/>
        <dsp:cNvSpPr/>
      </dsp:nvSpPr>
      <dsp:spPr>
        <a:xfrm>
          <a:off x="4127188" y="1364962"/>
          <a:ext cx="1119451" cy="1119451"/>
        </a:xfrm>
        <a:prstGeom prst="ellipse">
          <a:avLst/>
        </a:prstGeom>
        <a:solidFill>
          <a:schemeClr val="accent3">
            <a:shade val="80000"/>
            <a:hueOff val="329717"/>
            <a:satOff val="-49215"/>
            <a:lumOff val="2625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Times New Roman" pitchFamily="18" charset="0"/>
              <a:cs typeface="Times New Roman" pitchFamily="18" charset="0"/>
            </a:rPr>
            <a:t>installing and repairing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27188" y="1364962"/>
        <a:ext cx="1119451" cy="1119451"/>
      </dsp:txXfrm>
    </dsp:sp>
    <dsp:sp modelId="{A25DA23F-028A-468B-A356-0EE4AFBA8228}">
      <dsp:nvSpPr>
        <dsp:cNvPr id="0" name=""/>
        <dsp:cNvSpPr/>
      </dsp:nvSpPr>
      <dsp:spPr>
        <a:xfrm>
          <a:off x="5358585" y="1364962"/>
          <a:ext cx="1679177" cy="1119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Times New Roman" pitchFamily="18" charset="0"/>
              <a:cs typeface="Times New Roman" pitchFamily="18" charset="0"/>
            </a:rPr>
            <a:t>cable trays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Times New Roman" pitchFamily="18" charset="0"/>
              <a:cs typeface="Times New Roman" pitchFamily="18" charset="0"/>
            </a:rPr>
            <a:t>switches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>
              <a:latin typeface="Times New Roman" pitchFamily="18" charset="0"/>
              <a:cs typeface="Times New Roman" pitchFamily="18" charset="0"/>
            </a:rPr>
            <a:t>circuit breakers 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58585" y="1364962"/>
        <a:ext cx="1679177" cy="1119451"/>
      </dsp:txXfrm>
    </dsp:sp>
    <dsp:sp modelId="{9C1E242C-5305-476D-A234-D532BA3FEF4C}">
      <dsp:nvSpPr>
        <dsp:cNvPr id="0" name=""/>
        <dsp:cNvSpPr/>
      </dsp:nvSpPr>
      <dsp:spPr>
        <a:xfrm>
          <a:off x="2040688" y="2761985"/>
          <a:ext cx="1105973" cy="1119451"/>
        </a:xfrm>
        <a:prstGeom prst="ellipse">
          <a:avLst/>
        </a:prstGeom>
        <a:solidFill>
          <a:schemeClr val="accent3">
            <a:shade val="80000"/>
            <a:hueOff val="494575"/>
            <a:satOff val="-73823"/>
            <a:lumOff val="3938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Times New Roman" pitchFamily="18" charset="0"/>
              <a:cs typeface="Times New Roman" pitchFamily="18" charset="0"/>
            </a:rPr>
            <a:t>trouble</a:t>
          </a:r>
          <a:endParaRPr lang="en-US" sz="16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Times New Roman" pitchFamily="18" charset="0"/>
              <a:cs typeface="Times New Roman" pitchFamily="18" charset="0"/>
            </a:rPr>
            <a:t>shooting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40688" y="2761985"/>
        <a:ext cx="1105973" cy="1119451"/>
      </dsp:txXfrm>
    </dsp:sp>
    <dsp:sp modelId="{5314AC5E-AC05-45AA-9144-40571DD2337D}">
      <dsp:nvSpPr>
        <dsp:cNvPr id="0" name=""/>
        <dsp:cNvSpPr/>
      </dsp:nvSpPr>
      <dsp:spPr>
        <a:xfrm>
          <a:off x="3275454" y="2761985"/>
          <a:ext cx="1658959" cy="1119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>
              <a:latin typeface="Times New Roman" pitchFamily="18" charset="0"/>
              <a:cs typeface="Times New Roman" pitchFamily="18" charset="0"/>
            </a:rPr>
            <a:t>electrical and electronic systems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75454" y="2761985"/>
        <a:ext cx="1658959" cy="111945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DB2A75-1935-4197-91DD-2C6037F88F4B}">
      <dsp:nvSpPr>
        <dsp:cNvPr id="0" name=""/>
        <dsp:cNvSpPr/>
      </dsp:nvSpPr>
      <dsp:spPr>
        <a:xfrm rot="2563250">
          <a:off x="3619360" y="2722623"/>
          <a:ext cx="584929" cy="39067"/>
        </a:xfrm>
        <a:custGeom>
          <a:avLst/>
          <a:gdLst/>
          <a:ahLst/>
          <a:cxnLst/>
          <a:rect l="0" t="0" r="0" b="0"/>
          <a:pathLst>
            <a:path>
              <a:moveTo>
                <a:pt x="0" y="19533"/>
              </a:moveTo>
              <a:lnTo>
                <a:pt x="584929" y="19533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4A025A-7D3F-42BA-B41B-88353D80BB62}">
      <dsp:nvSpPr>
        <dsp:cNvPr id="0" name=""/>
        <dsp:cNvSpPr/>
      </dsp:nvSpPr>
      <dsp:spPr>
        <a:xfrm rot="15723">
          <a:off x="3696956" y="1925719"/>
          <a:ext cx="676814" cy="39067"/>
        </a:xfrm>
        <a:custGeom>
          <a:avLst/>
          <a:gdLst/>
          <a:ahLst/>
          <a:cxnLst/>
          <a:rect l="0" t="0" r="0" b="0"/>
          <a:pathLst>
            <a:path>
              <a:moveTo>
                <a:pt x="0" y="19533"/>
              </a:moveTo>
              <a:lnTo>
                <a:pt x="676814" y="19533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A59DE4-3ED5-49FD-8B55-1F29C2BE5CC4}">
      <dsp:nvSpPr>
        <dsp:cNvPr id="0" name=""/>
        <dsp:cNvSpPr/>
      </dsp:nvSpPr>
      <dsp:spPr>
        <a:xfrm rot="19036750">
          <a:off x="3619360" y="1119745"/>
          <a:ext cx="584929" cy="39067"/>
        </a:xfrm>
        <a:custGeom>
          <a:avLst/>
          <a:gdLst/>
          <a:ahLst/>
          <a:cxnLst/>
          <a:rect l="0" t="0" r="0" b="0"/>
          <a:pathLst>
            <a:path>
              <a:moveTo>
                <a:pt x="0" y="19533"/>
              </a:moveTo>
              <a:lnTo>
                <a:pt x="584929" y="19533"/>
              </a:lnTo>
            </a:path>
          </a:pathLst>
        </a:custGeom>
        <a:noFill/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6726D-AF60-4A04-8208-0C9D74658394}">
      <dsp:nvSpPr>
        <dsp:cNvPr id="0" name=""/>
        <dsp:cNvSpPr/>
      </dsp:nvSpPr>
      <dsp:spPr>
        <a:xfrm>
          <a:off x="67549" y="374578"/>
          <a:ext cx="3412087" cy="279353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2F65EB-D5D6-49C1-966A-4B4607C70AE0}">
      <dsp:nvSpPr>
        <dsp:cNvPr id="0" name=""/>
        <dsp:cNvSpPr/>
      </dsp:nvSpPr>
      <dsp:spPr>
        <a:xfrm>
          <a:off x="3978175" y="1405"/>
          <a:ext cx="1119451" cy="1119451"/>
        </a:xfrm>
        <a:prstGeom prst="ellipse">
          <a:avLst/>
        </a:prstGeom>
        <a:solidFill>
          <a:schemeClr val="accent3">
            <a:hueOff val="-440403"/>
            <a:satOff val="0"/>
            <a:lumOff val="-189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works for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8175" y="1405"/>
        <a:ext cx="1119451" cy="1119451"/>
      </dsp:txXfrm>
    </dsp:sp>
    <dsp:sp modelId="{E08255F4-7502-4E3E-A215-4AE24A9CB98D}">
      <dsp:nvSpPr>
        <dsp:cNvPr id="0" name=""/>
        <dsp:cNvSpPr/>
      </dsp:nvSpPr>
      <dsp:spPr>
        <a:xfrm>
          <a:off x="5209572" y="1405"/>
          <a:ext cx="1679177" cy="1119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factory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plant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mine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09572" y="1405"/>
        <a:ext cx="1679177" cy="1119451"/>
      </dsp:txXfrm>
    </dsp:sp>
    <dsp:sp modelId="{B95663B8-471F-4225-93F6-CD684C35132A}">
      <dsp:nvSpPr>
        <dsp:cNvPr id="0" name=""/>
        <dsp:cNvSpPr/>
      </dsp:nvSpPr>
      <dsp:spPr>
        <a:xfrm>
          <a:off x="4373761" y="1389634"/>
          <a:ext cx="1119451" cy="1119451"/>
        </a:xfrm>
        <a:prstGeom prst="ellipse">
          <a:avLst/>
        </a:prstGeom>
        <a:solidFill>
          <a:schemeClr val="accent3">
            <a:hueOff val="-880806"/>
            <a:satOff val="0"/>
            <a:lumOff val="-379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installing and repairing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73761" y="1389634"/>
        <a:ext cx="1119451" cy="1119451"/>
      </dsp:txXfrm>
    </dsp:sp>
    <dsp:sp modelId="{6B4B1148-39F5-4736-B1D7-AA69FC98C01B}">
      <dsp:nvSpPr>
        <dsp:cNvPr id="0" name=""/>
        <dsp:cNvSpPr/>
      </dsp:nvSpPr>
      <dsp:spPr>
        <a:xfrm>
          <a:off x="5605158" y="1389634"/>
          <a:ext cx="1679177" cy="1119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transformers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switchboard meters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regulators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reactors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05158" y="1389634"/>
        <a:ext cx="1679177" cy="1119451"/>
      </dsp:txXfrm>
    </dsp:sp>
    <dsp:sp modelId="{21D91FF4-C396-4BBA-B0CF-5611FEC87B9B}">
      <dsp:nvSpPr>
        <dsp:cNvPr id="0" name=""/>
        <dsp:cNvSpPr/>
      </dsp:nvSpPr>
      <dsp:spPr>
        <a:xfrm>
          <a:off x="3978175" y="2760580"/>
          <a:ext cx="1119451" cy="1119451"/>
        </a:xfrm>
        <a:prstGeom prst="ellipse">
          <a:avLst/>
        </a:prstGeom>
        <a:solidFill>
          <a:schemeClr val="accent3">
            <a:hueOff val="-1321208"/>
            <a:satOff val="0"/>
            <a:lumOff val="-568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working on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8175" y="2760580"/>
        <a:ext cx="1119451" cy="1119451"/>
      </dsp:txXfrm>
    </dsp:sp>
    <dsp:sp modelId="{C1BE65E4-8826-42ED-B7CB-972FBA23DD51}">
      <dsp:nvSpPr>
        <dsp:cNvPr id="0" name=""/>
        <dsp:cNvSpPr/>
      </dsp:nvSpPr>
      <dsp:spPr>
        <a:xfrm>
          <a:off x="5209572" y="2760580"/>
          <a:ext cx="1679177" cy="11194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electrical motors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industrial storage batteries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>
              <a:latin typeface="Times New Roman" pitchFamily="18" charset="0"/>
              <a:cs typeface="Times New Roman" pitchFamily="18" charset="0"/>
            </a:rPr>
            <a:t>generators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09572" y="2760580"/>
        <a:ext cx="1679177" cy="1119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5160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130728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579328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619985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3453154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86136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4705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92386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9131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5084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1879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0117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04684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3419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BBEA6-7C60-4B02-AE87-00D78D8422AF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0767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4097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24D31-43A5-475A-80CF-332C9F6DCF35}" type="datetimeFigureOut">
              <a:rPr lang="en-US" smtClean="0"/>
              <a:pPr/>
              <a:t>10/11/2021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8092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F21AEC-3FC3-430A-BE24-A96174F3E1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Профессиональная направленность общеобразовательной подготовки по иностранному языку, организация практической подготовки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A9406F0C-5F3F-4DA9-AC4B-93F430F795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Карташова Г.В., преподаватель английского языка </a:t>
            </a:r>
          </a:p>
          <a:p>
            <a:pPr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ГБПОУ Магнитогорский строительно-монтажный техникум</a:t>
            </a:r>
          </a:p>
        </p:txBody>
      </p:sp>
    </p:spTree>
    <p:extLst>
      <p:ext uri="{BB962C8B-B14F-4D97-AF65-F5344CB8AC3E}">
        <p14:creationId xmlns:p14="http://schemas.microsoft.com/office/powerpoint/2010/main" xmlns="" val="532594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ocuments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23519" y="2224881"/>
            <a:ext cx="1847850" cy="2476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19275" y="419100"/>
            <a:ext cx="6105525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 «Профессия – электромонтер по ремонту и обслуживанию электрооборудования»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Pictures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90725" y="2438400"/>
            <a:ext cx="621030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8759" y="5810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Задания к тексту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676275" y="2057400"/>
            <a:ext cx="4184650" cy="394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87938" y="2076450"/>
            <a:ext cx="4186237" cy="392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Construction electrician</a:t>
            </a:r>
            <a:endParaRPr lang="ru-RU" sz="5400" dirty="0"/>
          </a:p>
        </p:txBody>
      </p:sp>
      <p:graphicFrame>
        <p:nvGraphicFramePr>
          <p:cNvPr id="9" name="Содержимое 18"/>
          <p:cNvGraphicFramePr>
            <a:graphicFrameLocks noGrp="1"/>
          </p:cNvGraphicFramePr>
          <p:nvPr>
            <p:ph idx="1"/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Industrial Electrician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23911399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38125"/>
            <a:ext cx="8596668" cy="1381125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Лаборатория электротехники и электроники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Pictures\кабинет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4736" y="2084388"/>
            <a:ext cx="2188065" cy="3881437"/>
          </a:xfrm>
          <a:prstGeom prst="rect">
            <a:avLst/>
          </a:prstGeom>
          <a:noFill/>
        </p:spPr>
      </p:pic>
      <p:pic>
        <p:nvPicPr>
          <p:cNvPr id="1027" name="Picture 3" descr="C:\Users\Admin\Pictures\кабинет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68867" y="1998663"/>
            <a:ext cx="2188065" cy="3881437"/>
          </a:xfrm>
          <a:prstGeom prst="rect">
            <a:avLst/>
          </a:prstGeom>
          <a:noFill/>
        </p:spPr>
      </p:pic>
      <p:pic>
        <p:nvPicPr>
          <p:cNvPr id="1028" name="Picture 4" descr="C:\Users\Admin\Pictures\кабинет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67611" y="1743075"/>
            <a:ext cx="3180790" cy="49053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Проводники, полупроводники и диэлектрики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text is about… (the main idea of the text)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author writes/states that…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Further the author says that…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onductors ( Semiconductors, Insulators) are used…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ocuments\168e264f27c4c58fee616543e269eff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89525" y="2297423"/>
            <a:ext cx="4184650" cy="22742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0976"/>
            <a:ext cx="8596668" cy="12954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Тест по теме «Проводники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полупроводники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диэлектрики»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Pictures\тест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51506" y="1476376"/>
            <a:ext cx="5959069" cy="50387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222</TotalTime>
  <Words>133</Words>
  <Application>Microsoft Office PowerPoint</Application>
  <PresentationFormat>Произвольный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Профессиональная направленность общеобразовательной подготовки по иностранному языку, организация практической подготовки </vt:lpstr>
      <vt:lpstr>Слайд 2</vt:lpstr>
      <vt:lpstr>Тема «Профессия – электромонтер по ремонту и обслуживанию электрооборудования»</vt:lpstr>
      <vt:lpstr>Задания к тексту</vt:lpstr>
      <vt:lpstr>Construction electrician</vt:lpstr>
      <vt:lpstr>Industrial Electrician</vt:lpstr>
      <vt:lpstr>Лаборатория электротехники и электроники </vt:lpstr>
      <vt:lpstr>Проводники, полупроводники и диэлектрики</vt:lpstr>
      <vt:lpstr>Тест по теме «Проводники, полупроводники и диэлектрики»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Профессиональная направленность общеобразовательной подготовки по иностранному языку, организация практической подготовки </dc:title>
  <dc:creator>Галина Карташова</dc:creator>
  <cp:lastModifiedBy>Admin</cp:lastModifiedBy>
  <cp:revision>17</cp:revision>
  <dcterms:created xsi:type="dcterms:W3CDTF">2021-10-11T03:28:55Z</dcterms:created>
  <dcterms:modified xsi:type="dcterms:W3CDTF">2021-10-11T16:26:31Z</dcterms:modified>
</cp:coreProperties>
</file>