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4"/>
  </p:notesMasterIdLst>
  <p:sldIdLst>
    <p:sldId id="256" r:id="rId2"/>
    <p:sldId id="275" r:id="rId3"/>
    <p:sldId id="276" r:id="rId4"/>
    <p:sldId id="277" r:id="rId5"/>
    <p:sldId id="278" r:id="rId6"/>
    <p:sldId id="280" r:id="rId7"/>
    <p:sldId id="279" r:id="rId8"/>
    <p:sldId id="281" r:id="rId9"/>
    <p:sldId id="282" r:id="rId10"/>
    <p:sldId id="284" r:id="rId11"/>
    <p:sldId id="283" r:id="rId12"/>
    <p:sldId id="26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9DC68BC6-92DB-4E22-9210-506AB57006FE}">
          <p14:sldIdLst>
            <p14:sldId id="256"/>
            <p14:sldId id="275"/>
            <p14:sldId id="276"/>
            <p14:sldId id="277"/>
            <p14:sldId id="278"/>
          </p14:sldIdLst>
        </p14:section>
        <p14:section name="Раздел без заголовка" id="{25BE0F76-9F6F-4607-94E6-6CD452EC12A2}">
          <p14:sldIdLst>
            <p14:sldId id="280"/>
            <p14:sldId id="279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8279D6-B5DA-4759-9278-D9F570D9E07C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6D75938-8CFC-4D7E-94BB-53D4AA14B2AE}">
      <dgm:prSet phldrT="[Текст]"/>
      <dgm:spPr/>
      <dgm:t>
        <a:bodyPr/>
        <a:lstStyle/>
        <a:p>
          <a:r>
            <a:rPr lang="ru-RU" dirty="0" smtClean="0"/>
            <a:t>1 этап</a:t>
          </a:r>
          <a:endParaRPr lang="ru-RU" dirty="0"/>
        </a:p>
      </dgm:t>
    </dgm:pt>
    <dgm:pt modelId="{9510DBF8-C4CE-438E-A751-C57F60CBC536}" type="parTrans" cxnId="{81531DA1-C89D-4454-9C37-F0D7CA22A2F4}">
      <dgm:prSet/>
      <dgm:spPr/>
      <dgm:t>
        <a:bodyPr/>
        <a:lstStyle/>
        <a:p>
          <a:endParaRPr lang="ru-RU"/>
        </a:p>
      </dgm:t>
    </dgm:pt>
    <dgm:pt modelId="{D65D7798-2F0B-46D8-B095-F114784DD25B}" type="sibTrans" cxnId="{81531DA1-C89D-4454-9C37-F0D7CA22A2F4}">
      <dgm:prSet/>
      <dgm:spPr/>
      <dgm:t>
        <a:bodyPr/>
        <a:lstStyle/>
        <a:p>
          <a:endParaRPr lang="ru-RU"/>
        </a:p>
      </dgm:t>
    </dgm:pt>
    <dgm:pt modelId="{FA433BF5-DAA0-4E30-A3B9-F593CD8E9978}">
      <dgm:prSet phldrT="[Текст]" custT="1"/>
      <dgm:spPr/>
      <dgm:t>
        <a:bodyPr/>
        <a:lstStyle/>
        <a:p>
          <a:r>
            <a:rPr lang="ru-RU" sz="28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Разработка концепции</a:t>
          </a:r>
          <a:endParaRPr lang="ru-RU" sz="2800" dirty="0">
            <a:latin typeface="+mn-lt"/>
          </a:endParaRPr>
        </a:p>
      </dgm:t>
    </dgm:pt>
    <dgm:pt modelId="{91268138-401E-4278-8BB3-095507C99A5B}" type="parTrans" cxnId="{A91AC621-29B3-4D58-81D7-D5F4B6127B26}">
      <dgm:prSet/>
      <dgm:spPr/>
      <dgm:t>
        <a:bodyPr/>
        <a:lstStyle/>
        <a:p>
          <a:endParaRPr lang="ru-RU"/>
        </a:p>
      </dgm:t>
    </dgm:pt>
    <dgm:pt modelId="{C02F101F-4D4A-4DC7-9925-96FC790CC5CF}" type="sibTrans" cxnId="{A91AC621-29B3-4D58-81D7-D5F4B6127B26}">
      <dgm:prSet/>
      <dgm:spPr/>
      <dgm:t>
        <a:bodyPr/>
        <a:lstStyle/>
        <a:p>
          <a:endParaRPr lang="ru-RU"/>
        </a:p>
      </dgm:t>
    </dgm:pt>
    <dgm:pt modelId="{93697034-D69C-40C3-8E81-9682EB6D60BC}">
      <dgm:prSet phldrT="[Текст]"/>
      <dgm:spPr/>
      <dgm:t>
        <a:bodyPr/>
        <a:lstStyle/>
        <a:p>
          <a:r>
            <a:rPr lang="ru-RU" dirty="0" smtClean="0"/>
            <a:t>2 этап</a:t>
          </a:r>
          <a:endParaRPr lang="ru-RU" dirty="0"/>
        </a:p>
      </dgm:t>
    </dgm:pt>
    <dgm:pt modelId="{356E2D58-ECF1-4EEB-A42F-4DB303AA1827}" type="parTrans" cxnId="{2326175D-F96C-40EC-A4D8-D75EE4BB854E}">
      <dgm:prSet/>
      <dgm:spPr/>
      <dgm:t>
        <a:bodyPr/>
        <a:lstStyle/>
        <a:p>
          <a:endParaRPr lang="ru-RU"/>
        </a:p>
      </dgm:t>
    </dgm:pt>
    <dgm:pt modelId="{89620152-221F-45B1-83E7-18A4BA41F8F3}" type="sibTrans" cxnId="{2326175D-F96C-40EC-A4D8-D75EE4BB854E}">
      <dgm:prSet/>
      <dgm:spPr/>
      <dgm:t>
        <a:bodyPr/>
        <a:lstStyle/>
        <a:p>
          <a:endParaRPr lang="ru-RU"/>
        </a:p>
      </dgm:t>
    </dgm:pt>
    <dgm:pt modelId="{1C5F7D12-42DA-43B1-93E2-C62EB1C94747}">
      <dgm:prSet phldrT="[Текст]" custT="1"/>
      <dgm:spPr/>
      <dgm:t>
        <a:bodyPr/>
        <a:lstStyle/>
        <a:p>
          <a:r>
            <a:rPr lang="ru-RU" sz="28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Разработка методик преподавания </a:t>
          </a:r>
          <a:endParaRPr lang="ru-RU" sz="2800" dirty="0">
            <a:latin typeface="+mn-lt"/>
          </a:endParaRPr>
        </a:p>
      </dgm:t>
    </dgm:pt>
    <dgm:pt modelId="{8C211BD3-4846-4980-9CF1-01CB7A7ABE26}" type="parTrans" cxnId="{04BBB8AB-BE4E-4F5B-9CCD-9DF62F5C8D01}">
      <dgm:prSet/>
      <dgm:spPr/>
      <dgm:t>
        <a:bodyPr/>
        <a:lstStyle/>
        <a:p>
          <a:endParaRPr lang="ru-RU"/>
        </a:p>
      </dgm:t>
    </dgm:pt>
    <dgm:pt modelId="{C5EE29FF-3885-4D7F-9FD2-6D4135F335CF}" type="sibTrans" cxnId="{04BBB8AB-BE4E-4F5B-9CCD-9DF62F5C8D01}">
      <dgm:prSet/>
      <dgm:spPr/>
      <dgm:t>
        <a:bodyPr/>
        <a:lstStyle/>
        <a:p>
          <a:endParaRPr lang="ru-RU"/>
        </a:p>
      </dgm:t>
    </dgm:pt>
    <dgm:pt modelId="{6BC140BC-51A3-4F61-8863-AE06FB2C6E91}">
      <dgm:prSet phldrT="[Текст]"/>
      <dgm:spPr/>
      <dgm:t>
        <a:bodyPr/>
        <a:lstStyle/>
        <a:p>
          <a:r>
            <a:rPr lang="ru-RU" dirty="0" smtClean="0"/>
            <a:t>3 этап</a:t>
          </a:r>
          <a:endParaRPr lang="ru-RU" dirty="0"/>
        </a:p>
      </dgm:t>
    </dgm:pt>
    <dgm:pt modelId="{95C7B1C9-74FD-49E6-9D76-1B324FB47FDE}" type="parTrans" cxnId="{318E3F1E-666A-4D28-A6EF-06941A254DB0}">
      <dgm:prSet/>
      <dgm:spPr/>
      <dgm:t>
        <a:bodyPr/>
        <a:lstStyle/>
        <a:p>
          <a:endParaRPr lang="ru-RU"/>
        </a:p>
      </dgm:t>
    </dgm:pt>
    <dgm:pt modelId="{C58CD937-5ADD-40BB-93FA-C9A1EB9B5C54}" type="sibTrans" cxnId="{318E3F1E-666A-4D28-A6EF-06941A254DB0}">
      <dgm:prSet/>
      <dgm:spPr/>
      <dgm:t>
        <a:bodyPr/>
        <a:lstStyle/>
        <a:p>
          <a:endParaRPr lang="ru-RU"/>
        </a:p>
      </dgm:t>
    </dgm:pt>
    <dgm:pt modelId="{413037D2-57D4-4A68-89DB-EB8575D93C5D}">
      <dgm:prSet phldrT="[Текст]" custT="1"/>
      <dgm:spPr/>
      <dgm:t>
        <a:bodyPr/>
        <a:lstStyle/>
        <a:p>
          <a:r>
            <a:rPr lang="ru-RU" sz="28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Апробация методик преподавания </a:t>
          </a:r>
          <a:endParaRPr lang="ru-RU" sz="2800" dirty="0">
            <a:latin typeface="+mn-lt"/>
          </a:endParaRPr>
        </a:p>
      </dgm:t>
    </dgm:pt>
    <dgm:pt modelId="{A1B378AD-461F-4B17-8303-5CCD9552C366}" type="parTrans" cxnId="{6B0CE9D4-5FE3-417F-B251-839D26640512}">
      <dgm:prSet/>
      <dgm:spPr/>
      <dgm:t>
        <a:bodyPr/>
        <a:lstStyle/>
        <a:p>
          <a:endParaRPr lang="ru-RU"/>
        </a:p>
      </dgm:t>
    </dgm:pt>
    <dgm:pt modelId="{31DF78B2-B496-4CFE-B98A-AE451A002A22}" type="sibTrans" cxnId="{6B0CE9D4-5FE3-417F-B251-839D26640512}">
      <dgm:prSet/>
      <dgm:spPr/>
      <dgm:t>
        <a:bodyPr/>
        <a:lstStyle/>
        <a:p>
          <a:endParaRPr lang="ru-RU"/>
        </a:p>
      </dgm:t>
    </dgm:pt>
    <dgm:pt modelId="{D0FC3248-96D5-4771-BF3B-36D057A45EBD}">
      <dgm:prSet/>
      <dgm:spPr/>
      <dgm:t>
        <a:bodyPr/>
        <a:lstStyle/>
        <a:p>
          <a:r>
            <a:rPr lang="ru-RU" dirty="0" smtClean="0"/>
            <a:t>4 этап</a:t>
          </a:r>
          <a:endParaRPr lang="ru-RU" dirty="0"/>
        </a:p>
      </dgm:t>
    </dgm:pt>
    <dgm:pt modelId="{F8E94A6E-2515-4500-8922-3BC9C74D981C}" type="parTrans" cxnId="{DA4B1808-7B4F-41B5-8FE3-CA20E63E95D2}">
      <dgm:prSet/>
      <dgm:spPr/>
      <dgm:t>
        <a:bodyPr/>
        <a:lstStyle/>
        <a:p>
          <a:endParaRPr lang="ru-RU"/>
        </a:p>
      </dgm:t>
    </dgm:pt>
    <dgm:pt modelId="{B6E26481-7B8C-47D4-9C00-D031282E2317}" type="sibTrans" cxnId="{DA4B1808-7B4F-41B5-8FE3-CA20E63E95D2}">
      <dgm:prSet/>
      <dgm:spPr/>
      <dgm:t>
        <a:bodyPr/>
        <a:lstStyle/>
        <a:p>
          <a:endParaRPr lang="ru-RU"/>
        </a:p>
      </dgm:t>
    </dgm:pt>
    <dgm:pt modelId="{9F53886E-DF68-47FD-9E18-B466576D8AD0}">
      <dgm:prSet custT="1"/>
      <dgm:spPr/>
      <dgm:t>
        <a:bodyPr/>
        <a:lstStyle/>
        <a:p>
          <a:r>
            <a:rPr lang="ru-RU" sz="28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Разработка примерных рабочих программ, примерных фондов оценочных средств для промежуточной аттестации с учетом профиля по укрупненным группам профессий и специальностей </a:t>
          </a:r>
          <a:endParaRPr lang="ru-RU" sz="2800" dirty="0">
            <a:latin typeface="+mn-lt"/>
          </a:endParaRPr>
        </a:p>
      </dgm:t>
    </dgm:pt>
    <dgm:pt modelId="{B7BAE937-913D-4DB6-9334-AC838658C51C}" type="parTrans" cxnId="{2C953953-AA3C-471C-9AE3-891D1C806485}">
      <dgm:prSet/>
      <dgm:spPr/>
      <dgm:t>
        <a:bodyPr/>
        <a:lstStyle/>
        <a:p>
          <a:endParaRPr lang="ru-RU"/>
        </a:p>
      </dgm:t>
    </dgm:pt>
    <dgm:pt modelId="{D1D31413-732C-4955-A6B2-27A6896360F6}" type="sibTrans" cxnId="{2C953953-AA3C-471C-9AE3-891D1C806485}">
      <dgm:prSet/>
      <dgm:spPr/>
      <dgm:t>
        <a:bodyPr/>
        <a:lstStyle/>
        <a:p>
          <a:endParaRPr lang="ru-RU"/>
        </a:p>
      </dgm:t>
    </dgm:pt>
    <dgm:pt modelId="{D9E8C0CB-EAEB-4571-A0ED-9C2D5A46C2CB}" type="pres">
      <dgm:prSet presAssocID="{E68279D6-B5DA-4759-9278-D9F570D9E07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1F9CFA-AA90-4E56-9BA6-BCD76F72BED2}" type="pres">
      <dgm:prSet presAssocID="{66D75938-8CFC-4D7E-94BB-53D4AA14B2AE}" presName="composite" presStyleCnt="0"/>
      <dgm:spPr/>
    </dgm:pt>
    <dgm:pt modelId="{8338E334-F6A3-438E-AD55-B103235CED64}" type="pres">
      <dgm:prSet presAssocID="{66D75938-8CFC-4D7E-94BB-53D4AA14B2A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D9459-7031-4482-8624-B368F01764A5}" type="pres">
      <dgm:prSet presAssocID="{66D75938-8CFC-4D7E-94BB-53D4AA14B2AE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D557A-CB6C-4DD3-9A15-21B07FA24750}" type="pres">
      <dgm:prSet presAssocID="{D65D7798-2F0B-46D8-B095-F114784DD25B}" presName="sp" presStyleCnt="0"/>
      <dgm:spPr/>
    </dgm:pt>
    <dgm:pt modelId="{AB180103-570E-4A22-B549-F6EEB84ACACA}" type="pres">
      <dgm:prSet presAssocID="{93697034-D69C-40C3-8E81-9682EB6D60BC}" presName="composite" presStyleCnt="0"/>
      <dgm:spPr/>
    </dgm:pt>
    <dgm:pt modelId="{F6D0DAC2-1F11-4A9F-B6ED-8182FC418316}" type="pres">
      <dgm:prSet presAssocID="{93697034-D69C-40C3-8E81-9682EB6D60B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792C15-4E3E-4067-B205-AE02323E2048}" type="pres">
      <dgm:prSet presAssocID="{93697034-D69C-40C3-8E81-9682EB6D60B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733525-A994-4578-9A1F-CAC8DDF08895}" type="pres">
      <dgm:prSet presAssocID="{89620152-221F-45B1-83E7-18A4BA41F8F3}" presName="sp" presStyleCnt="0"/>
      <dgm:spPr/>
    </dgm:pt>
    <dgm:pt modelId="{FB3861E0-D928-4A12-BB02-6BA017913030}" type="pres">
      <dgm:prSet presAssocID="{6BC140BC-51A3-4F61-8863-AE06FB2C6E91}" presName="composite" presStyleCnt="0"/>
      <dgm:spPr/>
    </dgm:pt>
    <dgm:pt modelId="{253182AA-2934-4CF3-8AE4-7D8A81F6B677}" type="pres">
      <dgm:prSet presAssocID="{6BC140BC-51A3-4F61-8863-AE06FB2C6E9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2C5C5D-BCBF-44FF-A7B1-85535F8ACD34}" type="pres">
      <dgm:prSet presAssocID="{6BC140BC-51A3-4F61-8863-AE06FB2C6E9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44156-148F-42B1-9AC3-117088DC96A8}" type="pres">
      <dgm:prSet presAssocID="{C58CD937-5ADD-40BB-93FA-C9A1EB9B5C54}" presName="sp" presStyleCnt="0"/>
      <dgm:spPr/>
    </dgm:pt>
    <dgm:pt modelId="{7F2C6821-6C9A-4FA5-A083-76F09F6D589F}" type="pres">
      <dgm:prSet presAssocID="{D0FC3248-96D5-4771-BF3B-36D057A45EBD}" presName="composite" presStyleCnt="0"/>
      <dgm:spPr/>
    </dgm:pt>
    <dgm:pt modelId="{48541723-2191-4EA8-B665-B896897C6789}" type="pres">
      <dgm:prSet presAssocID="{D0FC3248-96D5-4771-BF3B-36D057A45EBD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D0B71-5825-4407-BEDF-F6E933D6BF42}" type="pres">
      <dgm:prSet presAssocID="{D0FC3248-96D5-4771-BF3B-36D057A45EBD}" presName="descendantText" presStyleLbl="alignAcc1" presStyleIdx="3" presStyleCnt="4" custScaleY="165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0CE9D4-5FE3-417F-B251-839D26640512}" srcId="{6BC140BC-51A3-4F61-8863-AE06FB2C6E91}" destId="{413037D2-57D4-4A68-89DB-EB8575D93C5D}" srcOrd="0" destOrd="0" parTransId="{A1B378AD-461F-4B17-8303-5CCD9552C366}" sibTransId="{31DF78B2-B496-4CFE-B98A-AE451A002A22}"/>
    <dgm:cxn modelId="{1143C5F4-8BD0-487B-8279-348F573B14F0}" type="presOf" srcId="{9F53886E-DF68-47FD-9E18-B466576D8AD0}" destId="{8FCD0B71-5825-4407-BEDF-F6E933D6BF42}" srcOrd="0" destOrd="0" presId="urn:microsoft.com/office/officeart/2005/8/layout/chevron2"/>
    <dgm:cxn modelId="{DA4B1808-7B4F-41B5-8FE3-CA20E63E95D2}" srcId="{E68279D6-B5DA-4759-9278-D9F570D9E07C}" destId="{D0FC3248-96D5-4771-BF3B-36D057A45EBD}" srcOrd="3" destOrd="0" parTransId="{F8E94A6E-2515-4500-8922-3BC9C74D981C}" sibTransId="{B6E26481-7B8C-47D4-9C00-D031282E2317}"/>
    <dgm:cxn modelId="{2326175D-F96C-40EC-A4D8-D75EE4BB854E}" srcId="{E68279D6-B5DA-4759-9278-D9F570D9E07C}" destId="{93697034-D69C-40C3-8E81-9682EB6D60BC}" srcOrd="1" destOrd="0" parTransId="{356E2D58-ECF1-4EEB-A42F-4DB303AA1827}" sibTransId="{89620152-221F-45B1-83E7-18A4BA41F8F3}"/>
    <dgm:cxn modelId="{010688A6-37E7-45F7-9880-2408D0186A2D}" type="presOf" srcId="{413037D2-57D4-4A68-89DB-EB8575D93C5D}" destId="{2A2C5C5D-BCBF-44FF-A7B1-85535F8ACD34}" srcOrd="0" destOrd="0" presId="urn:microsoft.com/office/officeart/2005/8/layout/chevron2"/>
    <dgm:cxn modelId="{97DEF061-D4A6-4EBA-9E4B-04D7B01D4979}" type="presOf" srcId="{6BC140BC-51A3-4F61-8863-AE06FB2C6E91}" destId="{253182AA-2934-4CF3-8AE4-7D8A81F6B677}" srcOrd="0" destOrd="0" presId="urn:microsoft.com/office/officeart/2005/8/layout/chevron2"/>
    <dgm:cxn modelId="{A91AC621-29B3-4D58-81D7-D5F4B6127B26}" srcId="{66D75938-8CFC-4D7E-94BB-53D4AA14B2AE}" destId="{FA433BF5-DAA0-4E30-A3B9-F593CD8E9978}" srcOrd="0" destOrd="0" parTransId="{91268138-401E-4278-8BB3-095507C99A5B}" sibTransId="{C02F101F-4D4A-4DC7-9925-96FC790CC5CF}"/>
    <dgm:cxn modelId="{04B5DCEE-C562-4146-8E5B-93422A069460}" type="presOf" srcId="{D0FC3248-96D5-4771-BF3B-36D057A45EBD}" destId="{48541723-2191-4EA8-B665-B896897C6789}" srcOrd="0" destOrd="0" presId="urn:microsoft.com/office/officeart/2005/8/layout/chevron2"/>
    <dgm:cxn modelId="{2C953953-AA3C-471C-9AE3-891D1C806485}" srcId="{D0FC3248-96D5-4771-BF3B-36D057A45EBD}" destId="{9F53886E-DF68-47FD-9E18-B466576D8AD0}" srcOrd="0" destOrd="0" parTransId="{B7BAE937-913D-4DB6-9334-AC838658C51C}" sibTransId="{D1D31413-732C-4955-A6B2-27A6896360F6}"/>
    <dgm:cxn modelId="{552E5778-13FA-4F4B-B3D0-F3F60C2D69D7}" type="presOf" srcId="{66D75938-8CFC-4D7E-94BB-53D4AA14B2AE}" destId="{8338E334-F6A3-438E-AD55-B103235CED64}" srcOrd="0" destOrd="0" presId="urn:microsoft.com/office/officeart/2005/8/layout/chevron2"/>
    <dgm:cxn modelId="{318E3F1E-666A-4D28-A6EF-06941A254DB0}" srcId="{E68279D6-B5DA-4759-9278-D9F570D9E07C}" destId="{6BC140BC-51A3-4F61-8863-AE06FB2C6E91}" srcOrd="2" destOrd="0" parTransId="{95C7B1C9-74FD-49E6-9D76-1B324FB47FDE}" sibTransId="{C58CD937-5ADD-40BB-93FA-C9A1EB9B5C54}"/>
    <dgm:cxn modelId="{A9B5C5FA-BC33-40EF-B292-FAAD9F01D040}" type="presOf" srcId="{E68279D6-B5DA-4759-9278-D9F570D9E07C}" destId="{D9E8C0CB-EAEB-4571-A0ED-9C2D5A46C2CB}" srcOrd="0" destOrd="0" presId="urn:microsoft.com/office/officeart/2005/8/layout/chevron2"/>
    <dgm:cxn modelId="{04BBB8AB-BE4E-4F5B-9CCD-9DF62F5C8D01}" srcId="{93697034-D69C-40C3-8E81-9682EB6D60BC}" destId="{1C5F7D12-42DA-43B1-93E2-C62EB1C94747}" srcOrd="0" destOrd="0" parTransId="{8C211BD3-4846-4980-9CF1-01CB7A7ABE26}" sibTransId="{C5EE29FF-3885-4D7F-9FD2-6D4135F335CF}"/>
    <dgm:cxn modelId="{EC2F1D78-E57E-4D27-B683-1511FAA35666}" type="presOf" srcId="{1C5F7D12-42DA-43B1-93E2-C62EB1C94747}" destId="{69792C15-4E3E-4067-B205-AE02323E2048}" srcOrd="0" destOrd="0" presId="urn:microsoft.com/office/officeart/2005/8/layout/chevron2"/>
    <dgm:cxn modelId="{1907CDF4-C962-4D7C-B659-1AD7D7FCFF19}" type="presOf" srcId="{FA433BF5-DAA0-4E30-A3B9-F593CD8E9978}" destId="{4C9D9459-7031-4482-8624-B368F01764A5}" srcOrd="0" destOrd="0" presId="urn:microsoft.com/office/officeart/2005/8/layout/chevron2"/>
    <dgm:cxn modelId="{81531DA1-C89D-4454-9C37-F0D7CA22A2F4}" srcId="{E68279D6-B5DA-4759-9278-D9F570D9E07C}" destId="{66D75938-8CFC-4D7E-94BB-53D4AA14B2AE}" srcOrd="0" destOrd="0" parTransId="{9510DBF8-C4CE-438E-A751-C57F60CBC536}" sibTransId="{D65D7798-2F0B-46D8-B095-F114784DD25B}"/>
    <dgm:cxn modelId="{2A9297B8-1D7D-4FB4-AD5C-BA67103AF1F2}" type="presOf" srcId="{93697034-D69C-40C3-8E81-9682EB6D60BC}" destId="{F6D0DAC2-1F11-4A9F-B6ED-8182FC418316}" srcOrd="0" destOrd="0" presId="urn:microsoft.com/office/officeart/2005/8/layout/chevron2"/>
    <dgm:cxn modelId="{9859178B-2C6C-4C89-B00F-3EB799FA8353}" type="presParOf" srcId="{D9E8C0CB-EAEB-4571-A0ED-9C2D5A46C2CB}" destId="{731F9CFA-AA90-4E56-9BA6-BCD76F72BED2}" srcOrd="0" destOrd="0" presId="urn:microsoft.com/office/officeart/2005/8/layout/chevron2"/>
    <dgm:cxn modelId="{A6FBB936-860C-45E5-8C42-4D2A3360B3F6}" type="presParOf" srcId="{731F9CFA-AA90-4E56-9BA6-BCD76F72BED2}" destId="{8338E334-F6A3-438E-AD55-B103235CED64}" srcOrd="0" destOrd="0" presId="urn:microsoft.com/office/officeart/2005/8/layout/chevron2"/>
    <dgm:cxn modelId="{D02A99D3-2F1A-4B5B-BDDF-ADDEC38F8E38}" type="presParOf" srcId="{731F9CFA-AA90-4E56-9BA6-BCD76F72BED2}" destId="{4C9D9459-7031-4482-8624-B368F01764A5}" srcOrd="1" destOrd="0" presId="urn:microsoft.com/office/officeart/2005/8/layout/chevron2"/>
    <dgm:cxn modelId="{96543D81-8E51-4422-A02C-CE3545A5D9C5}" type="presParOf" srcId="{D9E8C0CB-EAEB-4571-A0ED-9C2D5A46C2CB}" destId="{96BD557A-CB6C-4DD3-9A15-21B07FA24750}" srcOrd="1" destOrd="0" presId="urn:microsoft.com/office/officeart/2005/8/layout/chevron2"/>
    <dgm:cxn modelId="{19928FF6-62DD-4529-A29E-583CE97C263A}" type="presParOf" srcId="{D9E8C0CB-EAEB-4571-A0ED-9C2D5A46C2CB}" destId="{AB180103-570E-4A22-B549-F6EEB84ACACA}" srcOrd="2" destOrd="0" presId="urn:microsoft.com/office/officeart/2005/8/layout/chevron2"/>
    <dgm:cxn modelId="{787D8680-376B-47F0-81DC-D181DD61086E}" type="presParOf" srcId="{AB180103-570E-4A22-B549-F6EEB84ACACA}" destId="{F6D0DAC2-1F11-4A9F-B6ED-8182FC418316}" srcOrd="0" destOrd="0" presId="urn:microsoft.com/office/officeart/2005/8/layout/chevron2"/>
    <dgm:cxn modelId="{3785EE4B-E5E6-4F6C-990A-E6E054ABCE84}" type="presParOf" srcId="{AB180103-570E-4A22-B549-F6EEB84ACACA}" destId="{69792C15-4E3E-4067-B205-AE02323E2048}" srcOrd="1" destOrd="0" presId="urn:microsoft.com/office/officeart/2005/8/layout/chevron2"/>
    <dgm:cxn modelId="{9C202718-EDE6-4FEC-8A7C-0EB9821A035F}" type="presParOf" srcId="{D9E8C0CB-EAEB-4571-A0ED-9C2D5A46C2CB}" destId="{D4733525-A994-4578-9A1F-CAC8DDF08895}" srcOrd="3" destOrd="0" presId="urn:microsoft.com/office/officeart/2005/8/layout/chevron2"/>
    <dgm:cxn modelId="{F5C867CA-349E-43C5-9FB0-BF8B0C96D39E}" type="presParOf" srcId="{D9E8C0CB-EAEB-4571-A0ED-9C2D5A46C2CB}" destId="{FB3861E0-D928-4A12-BB02-6BA017913030}" srcOrd="4" destOrd="0" presId="urn:microsoft.com/office/officeart/2005/8/layout/chevron2"/>
    <dgm:cxn modelId="{ECB8CBAB-24B9-4A6A-8E2F-A094A8D9B313}" type="presParOf" srcId="{FB3861E0-D928-4A12-BB02-6BA017913030}" destId="{253182AA-2934-4CF3-8AE4-7D8A81F6B677}" srcOrd="0" destOrd="0" presId="urn:microsoft.com/office/officeart/2005/8/layout/chevron2"/>
    <dgm:cxn modelId="{E6D0F0B2-4BE7-4F71-955D-01F28C07CDED}" type="presParOf" srcId="{FB3861E0-D928-4A12-BB02-6BA017913030}" destId="{2A2C5C5D-BCBF-44FF-A7B1-85535F8ACD34}" srcOrd="1" destOrd="0" presId="urn:microsoft.com/office/officeart/2005/8/layout/chevron2"/>
    <dgm:cxn modelId="{748232AC-95B6-4DEF-83CF-FB97E408B1F5}" type="presParOf" srcId="{D9E8C0CB-EAEB-4571-A0ED-9C2D5A46C2CB}" destId="{63F44156-148F-42B1-9AC3-117088DC96A8}" srcOrd="5" destOrd="0" presId="urn:microsoft.com/office/officeart/2005/8/layout/chevron2"/>
    <dgm:cxn modelId="{2901C27C-80EC-4AB5-A917-91357C4435D6}" type="presParOf" srcId="{D9E8C0CB-EAEB-4571-A0ED-9C2D5A46C2CB}" destId="{7F2C6821-6C9A-4FA5-A083-76F09F6D589F}" srcOrd="6" destOrd="0" presId="urn:microsoft.com/office/officeart/2005/8/layout/chevron2"/>
    <dgm:cxn modelId="{3921B7C6-DA68-427B-BD2E-96AFE5C93CA9}" type="presParOf" srcId="{7F2C6821-6C9A-4FA5-A083-76F09F6D589F}" destId="{48541723-2191-4EA8-B665-B896897C6789}" srcOrd="0" destOrd="0" presId="urn:microsoft.com/office/officeart/2005/8/layout/chevron2"/>
    <dgm:cxn modelId="{53A30E64-CAC8-49F1-BFEE-DF4C65202D3C}" type="presParOf" srcId="{7F2C6821-6C9A-4FA5-A083-76F09F6D589F}" destId="{8FCD0B71-5825-4407-BEDF-F6E933D6BF4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F6E056-045D-4F5D-8691-BB799CB1DF58}" type="doc">
      <dgm:prSet loTypeId="urn:microsoft.com/office/officeart/2005/8/layout/hList3" loCatId="list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3FCB455-07AC-4BD3-A2BD-61CCAD176350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50000"/>
                </a:schemeClr>
              </a:solidFill>
              <a:latin typeface="+mn-lt"/>
              <a:ea typeface="Verdana" pitchFamily="34" charset="0"/>
            </a:rPr>
            <a:t>ОСНОВНЫЕ НАПРАВЛЕНИЯ СОВЕРШЕНСТВОВАНИЯ СИСТЕМЫ ПРЕПОДАВАНИЯ ОБЩЕОБРАЗОВАТЕЛЬНЫХ УЧЕБНЫХ ПРЕДМЕТОВ</a:t>
          </a:r>
          <a:endParaRPr lang="ru-RU" dirty="0">
            <a:latin typeface="+mn-lt"/>
          </a:endParaRPr>
        </a:p>
      </dgm:t>
    </dgm:pt>
    <dgm:pt modelId="{DAFCDCE1-3118-49C9-8C73-CE27B3E664C4}" type="parTrans" cxnId="{F93CEFD6-D88D-42BC-A51C-39A304165B89}">
      <dgm:prSet/>
      <dgm:spPr/>
      <dgm:t>
        <a:bodyPr/>
        <a:lstStyle/>
        <a:p>
          <a:endParaRPr lang="ru-RU"/>
        </a:p>
      </dgm:t>
    </dgm:pt>
    <dgm:pt modelId="{7090E8DD-0CED-4178-BF99-2C4F26BDD000}" type="sibTrans" cxnId="{F93CEFD6-D88D-42BC-A51C-39A304165B89}">
      <dgm:prSet/>
      <dgm:spPr/>
      <dgm:t>
        <a:bodyPr/>
        <a:lstStyle/>
        <a:p>
          <a:endParaRPr lang="ru-RU"/>
        </a:p>
      </dgm:t>
    </dgm:pt>
    <dgm:pt modelId="{706D6B92-2611-4436-9BFB-D2DD4B764207}">
      <dgm:prSet phldrT="[Текст]"/>
      <dgm:spPr/>
      <dgm:t>
        <a:bodyPr/>
        <a:lstStyle/>
        <a:p>
          <a:r>
            <a:rPr lang="ru-RU" b="1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ИНТЕНСИВНАЯ ПОДГОТОВКА, ИНТЕГРАЦИЯ ОБЩЕОБРАЗОВАТЕЛЬНОЙ И ПРОФЕССИОНАЛЬНОЙ ПОДГОТОВКИ</a:t>
          </a:r>
          <a:endParaRPr lang="ru-RU" dirty="0">
            <a:latin typeface="+mn-lt"/>
          </a:endParaRPr>
        </a:p>
      </dgm:t>
    </dgm:pt>
    <dgm:pt modelId="{51BE4772-0B32-4984-AB79-07DBE10DB749}" type="parTrans" cxnId="{C1FEA326-6112-4789-9BA4-E98AF3D770B1}">
      <dgm:prSet/>
      <dgm:spPr/>
      <dgm:t>
        <a:bodyPr/>
        <a:lstStyle/>
        <a:p>
          <a:endParaRPr lang="ru-RU"/>
        </a:p>
      </dgm:t>
    </dgm:pt>
    <dgm:pt modelId="{D198FA69-0BDD-4601-AC48-8870DE50314E}" type="sibTrans" cxnId="{C1FEA326-6112-4789-9BA4-E98AF3D770B1}">
      <dgm:prSet/>
      <dgm:spPr/>
      <dgm:t>
        <a:bodyPr/>
        <a:lstStyle/>
        <a:p>
          <a:endParaRPr lang="ru-RU"/>
        </a:p>
      </dgm:t>
    </dgm:pt>
    <dgm:pt modelId="{5598A780-C838-4274-AE81-4613715180D9}">
      <dgm:prSet phldrT="[Текст]"/>
      <dgm:spPr/>
      <dgm:t>
        <a:bodyPr/>
        <a:lstStyle/>
        <a:p>
          <a:r>
            <a:rPr lang="ru-RU" b="1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ПРОФЕССИОНАЛЬНАЯ НАПРАВЛЕННОСТЬ ОБЩЕОБРАЗОВАТЕЛЬНОЙ ПОДГОТОВКИ</a:t>
          </a:r>
          <a:endParaRPr lang="ru-RU" dirty="0">
            <a:latin typeface="+mn-lt"/>
          </a:endParaRPr>
        </a:p>
      </dgm:t>
    </dgm:pt>
    <dgm:pt modelId="{3E4BC02F-1D27-46C9-BA57-6FD813E013B4}" type="parTrans" cxnId="{112C802A-9C5B-44B0-B5E7-4FB753E7372E}">
      <dgm:prSet/>
      <dgm:spPr/>
      <dgm:t>
        <a:bodyPr/>
        <a:lstStyle/>
        <a:p>
          <a:endParaRPr lang="ru-RU"/>
        </a:p>
      </dgm:t>
    </dgm:pt>
    <dgm:pt modelId="{2370E624-0C21-44E3-A7BD-D26ACFD7BECA}" type="sibTrans" cxnId="{112C802A-9C5B-44B0-B5E7-4FB753E7372E}">
      <dgm:prSet/>
      <dgm:spPr/>
      <dgm:t>
        <a:bodyPr/>
        <a:lstStyle/>
        <a:p>
          <a:endParaRPr lang="ru-RU"/>
        </a:p>
      </dgm:t>
    </dgm:pt>
    <dgm:pt modelId="{B575F71B-7802-4E27-B558-851726709C61}">
      <dgm:prSet phldrT="[Текст]"/>
      <dgm:spPr/>
      <dgm:t>
        <a:bodyPr/>
        <a:lstStyle/>
        <a:p>
          <a:r>
            <a:rPr lang="ru-RU" b="1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ПРАКТИЧЕСКАЯ ПОДГОТОВКА, ПРИКЛАДНЫЕ МОДУЛИ</a:t>
          </a:r>
          <a:endParaRPr lang="ru-RU" dirty="0">
            <a:latin typeface="+mn-lt"/>
          </a:endParaRPr>
        </a:p>
      </dgm:t>
    </dgm:pt>
    <dgm:pt modelId="{9E313BC0-96AB-46FF-ADAA-D87B5AB5E1B2}" type="parTrans" cxnId="{61C59922-C80B-400B-B008-04746AE98BF5}">
      <dgm:prSet/>
      <dgm:spPr/>
      <dgm:t>
        <a:bodyPr/>
        <a:lstStyle/>
        <a:p>
          <a:endParaRPr lang="ru-RU"/>
        </a:p>
      </dgm:t>
    </dgm:pt>
    <dgm:pt modelId="{23443DAD-F323-468C-BC21-EFA44CB3381D}" type="sibTrans" cxnId="{61C59922-C80B-400B-B008-04746AE98BF5}">
      <dgm:prSet/>
      <dgm:spPr/>
      <dgm:t>
        <a:bodyPr/>
        <a:lstStyle/>
        <a:p>
          <a:endParaRPr lang="ru-RU"/>
        </a:p>
      </dgm:t>
    </dgm:pt>
    <dgm:pt modelId="{D7C7DDE5-71D3-47EB-8CDE-E308872B8531}" type="pres">
      <dgm:prSet presAssocID="{CCF6E056-045D-4F5D-8691-BB799CB1DF5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B4E129-5CA4-47FA-AA20-AFBCD49A923E}" type="pres">
      <dgm:prSet presAssocID="{63FCB455-07AC-4BD3-A2BD-61CCAD176350}" presName="roof" presStyleLbl="dkBgShp" presStyleIdx="0" presStyleCnt="2" custLinFactNeighborX="-19393" custLinFactNeighborY="-32090"/>
      <dgm:spPr/>
      <dgm:t>
        <a:bodyPr/>
        <a:lstStyle/>
        <a:p>
          <a:endParaRPr lang="ru-RU"/>
        </a:p>
      </dgm:t>
    </dgm:pt>
    <dgm:pt modelId="{D48BE200-0B19-4ABC-BD8F-0D70EBCF4745}" type="pres">
      <dgm:prSet presAssocID="{63FCB455-07AC-4BD3-A2BD-61CCAD176350}" presName="pillars" presStyleCnt="0"/>
      <dgm:spPr/>
    </dgm:pt>
    <dgm:pt modelId="{750C026A-028E-41F4-AE87-F4C087D8E023}" type="pres">
      <dgm:prSet presAssocID="{63FCB455-07AC-4BD3-A2BD-61CCAD176350}" presName="pillar1" presStyleLbl="node1" presStyleIdx="0" presStyleCnt="3" custLinFactNeighborX="819" custLinFactNeighborY="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0B27D-A3D9-45C7-ABC8-33BC222BC9B6}" type="pres">
      <dgm:prSet presAssocID="{5598A780-C838-4274-AE81-4613715180D9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16BEB-E394-4574-B551-B73F78993324}" type="pres">
      <dgm:prSet presAssocID="{B575F71B-7802-4E27-B558-851726709C6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487D3-C6A7-4CCE-AF7B-579F7BF910AA}" type="pres">
      <dgm:prSet presAssocID="{63FCB455-07AC-4BD3-A2BD-61CCAD176350}" presName="base" presStyleLbl="dkBgShp" presStyleIdx="1" presStyleCnt="2"/>
      <dgm:spPr/>
    </dgm:pt>
  </dgm:ptLst>
  <dgm:cxnLst>
    <dgm:cxn modelId="{F93CEFD6-D88D-42BC-A51C-39A304165B89}" srcId="{CCF6E056-045D-4F5D-8691-BB799CB1DF58}" destId="{63FCB455-07AC-4BD3-A2BD-61CCAD176350}" srcOrd="0" destOrd="0" parTransId="{DAFCDCE1-3118-49C9-8C73-CE27B3E664C4}" sibTransId="{7090E8DD-0CED-4178-BF99-2C4F26BDD000}"/>
    <dgm:cxn modelId="{61C59922-C80B-400B-B008-04746AE98BF5}" srcId="{63FCB455-07AC-4BD3-A2BD-61CCAD176350}" destId="{B575F71B-7802-4E27-B558-851726709C61}" srcOrd="2" destOrd="0" parTransId="{9E313BC0-96AB-46FF-ADAA-D87B5AB5E1B2}" sibTransId="{23443DAD-F323-468C-BC21-EFA44CB3381D}"/>
    <dgm:cxn modelId="{987E6CF5-4EC0-43B7-AF9F-DA66D7ABF6D2}" type="presOf" srcId="{CCF6E056-045D-4F5D-8691-BB799CB1DF58}" destId="{D7C7DDE5-71D3-47EB-8CDE-E308872B8531}" srcOrd="0" destOrd="0" presId="urn:microsoft.com/office/officeart/2005/8/layout/hList3"/>
    <dgm:cxn modelId="{112C802A-9C5B-44B0-B5E7-4FB753E7372E}" srcId="{63FCB455-07AC-4BD3-A2BD-61CCAD176350}" destId="{5598A780-C838-4274-AE81-4613715180D9}" srcOrd="1" destOrd="0" parTransId="{3E4BC02F-1D27-46C9-BA57-6FD813E013B4}" sibTransId="{2370E624-0C21-44E3-A7BD-D26ACFD7BECA}"/>
    <dgm:cxn modelId="{3F4E52F5-D10D-4BA8-BC19-AE6AA8D6F66D}" type="presOf" srcId="{63FCB455-07AC-4BD3-A2BD-61CCAD176350}" destId="{74B4E129-5CA4-47FA-AA20-AFBCD49A923E}" srcOrd="0" destOrd="0" presId="urn:microsoft.com/office/officeart/2005/8/layout/hList3"/>
    <dgm:cxn modelId="{5994F8D1-2576-4FA3-97E6-FE6A07D00BD2}" type="presOf" srcId="{B575F71B-7802-4E27-B558-851726709C61}" destId="{EAB16BEB-E394-4574-B551-B73F78993324}" srcOrd="0" destOrd="0" presId="urn:microsoft.com/office/officeart/2005/8/layout/hList3"/>
    <dgm:cxn modelId="{C1FEA326-6112-4789-9BA4-E98AF3D770B1}" srcId="{63FCB455-07AC-4BD3-A2BD-61CCAD176350}" destId="{706D6B92-2611-4436-9BFB-D2DD4B764207}" srcOrd="0" destOrd="0" parTransId="{51BE4772-0B32-4984-AB79-07DBE10DB749}" sibTransId="{D198FA69-0BDD-4601-AC48-8870DE50314E}"/>
    <dgm:cxn modelId="{FEDED55F-1199-4693-9860-0120986B5C9A}" type="presOf" srcId="{706D6B92-2611-4436-9BFB-D2DD4B764207}" destId="{750C026A-028E-41F4-AE87-F4C087D8E023}" srcOrd="0" destOrd="0" presId="urn:microsoft.com/office/officeart/2005/8/layout/hList3"/>
    <dgm:cxn modelId="{6A5D7417-2198-4BAC-8E52-4417AB46B25E}" type="presOf" srcId="{5598A780-C838-4274-AE81-4613715180D9}" destId="{ACC0B27D-A3D9-45C7-ABC8-33BC222BC9B6}" srcOrd="0" destOrd="0" presId="urn:microsoft.com/office/officeart/2005/8/layout/hList3"/>
    <dgm:cxn modelId="{D92DAF22-D99B-4204-8E15-6785C030CDFE}" type="presParOf" srcId="{D7C7DDE5-71D3-47EB-8CDE-E308872B8531}" destId="{74B4E129-5CA4-47FA-AA20-AFBCD49A923E}" srcOrd="0" destOrd="0" presId="urn:microsoft.com/office/officeart/2005/8/layout/hList3"/>
    <dgm:cxn modelId="{0020E272-A468-458F-A97E-9719F25CB91C}" type="presParOf" srcId="{D7C7DDE5-71D3-47EB-8CDE-E308872B8531}" destId="{D48BE200-0B19-4ABC-BD8F-0D70EBCF4745}" srcOrd="1" destOrd="0" presId="urn:microsoft.com/office/officeart/2005/8/layout/hList3"/>
    <dgm:cxn modelId="{7FA85BC2-A9F9-4673-93DA-F32D652CF438}" type="presParOf" srcId="{D48BE200-0B19-4ABC-BD8F-0D70EBCF4745}" destId="{750C026A-028E-41F4-AE87-F4C087D8E023}" srcOrd="0" destOrd="0" presId="urn:microsoft.com/office/officeart/2005/8/layout/hList3"/>
    <dgm:cxn modelId="{94DA8996-3764-46C3-9E75-CE24A21B25FB}" type="presParOf" srcId="{D48BE200-0B19-4ABC-BD8F-0D70EBCF4745}" destId="{ACC0B27D-A3D9-45C7-ABC8-33BC222BC9B6}" srcOrd="1" destOrd="0" presId="urn:microsoft.com/office/officeart/2005/8/layout/hList3"/>
    <dgm:cxn modelId="{C35C2D68-6E13-4D0B-9E6F-461FDDA396B2}" type="presParOf" srcId="{D48BE200-0B19-4ABC-BD8F-0D70EBCF4745}" destId="{EAB16BEB-E394-4574-B551-B73F78993324}" srcOrd="2" destOrd="0" presId="urn:microsoft.com/office/officeart/2005/8/layout/hList3"/>
    <dgm:cxn modelId="{2D0AD610-ABF0-4999-A867-50C71A4B69DD}" type="presParOf" srcId="{D7C7DDE5-71D3-47EB-8CDE-E308872B8531}" destId="{264487D3-C6A7-4CCE-AF7B-579F7BF910A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A33DAF-264D-402A-B2C5-16E1DE22516E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33EE52A-82BA-4949-AD4C-597CA680F12E}">
      <dgm:prSet phldrT="[Текст]" custT="1"/>
      <dgm:spPr/>
      <dgm:t>
        <a:bodyPr/>
        <a:lstStyle/>
        <a:p>
          <a:r>
            <a:rPr lang="ru-RU" sz="2000" b="1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Общая характеристика общеобразовательной дисциплины</a:t>
          </a:r>
          <a:endParaRPr lang="ru-RU" sz="2000" dirty="0">
            <a:latin typeface="+mn-lt"/>
          </a:endParaRPr>
        </a:p>
      </dgm:t>
    </dgm:pt>
    <dgm:pt modelId="{B8C1594A-94E1-488F-9B1C-E17ED72BAFF6}" type="parTrans" cxnId="{72584926-EF51-4F99-B280-D3E7DE8A1E19}">
      <dgm:prSet/>
      <dgm:spPr/>
      <dgm:t>
        <a:bodyPr/>
        <a:lstStyle/>
        <a:p>
          <a:endParaRPr lang="ru-RU"/>
        </a:p>
      </dgm:t>
    </dgm:pt>
    <dgm:pt modelId="{BE269545-795E-4B67-B9A9-C2D7520DAB2F}" type="sibTrans" cxnId="{72584926-EF51-4F99-B280-D3E7DE8A1E19}">
      <dgm:prSet/>
      <dgm:spPr/>
      <dgm:t>
        <a:bodyPr/>
        <a:lstStyle/>
        <a:p>
          <a:endParaRPr lang="ru-RU"/>
        </a:p>
      </dgm:t>
    </dgm:pt>
    <dgm:pt modelId="{DD11DDD6-7F0D-434E-91CE-B280E0E9BC3E}">
      <dgm:prSet phldrT="[Текст]" custT="1"/>
      <dgm:spPr/>
      <dgm:t>
        <a:bodyPr/>
        <a:lstStyle/>
        <a:p>
          <a:pPr algn="just"/>
          <a:r>
            <a:rPr lang="ru-RU" sz="1800" b="1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Цели, задачи и результаты освоения общеобразовательной дисциплины</a:t>
          </a:r>
          <a:endParaRPr lang="ru-RU" sz="1800" dirty="0">
            <a:latin typeface="+mn-lt"/>
          </a:endParaRPr>
        </a:p>
      </dgm:t>
    </dgm:pt>
    <dgm:pt modelId="{7BC73078-B0D4-4106-AFD2-7ADE6CD28490}" type="parTrans" cxnId="{B0938491-C8CB-4064-8ADD-A740472AAB17}">
      <dgm:prSet/>
      <dgm:spPr/>
      <dgm:t>
        <a:bodyPr/>
        <a:lstStyle/>
        <a:p>
          <a:endParaRPr lang="ru-RU"/>
        </a:p>
      </dgm:t>
    </dgm:pt>
    <dgm:pt modelId="{D21992F1-51E4-4D4C-AA3B-A17F6BC6D1A5}" type="sibTrans" cxnId="{B0938491-C8CB-4064-8ADD-A740472AAB17}">
      <dgm:prSet/>
      <dgm:spPr/>
      <dgm:t>
        <a:bodyPr/>
        <a:lstStyle/>
        <a:p>
          <a:endParaRPr lang="ru-RU"/>
        </a:p>
      </dgm:t>
    </dgm:pt>
    <dgm:pt modelId="{1341AD81-2673-4832-BBEF-F46976948EDF}">
      <dgm:prSet phldrT="[Текст]" custT="1"/>
      <dgm:spPr/>
      <dgm:t>
        <a:bodyPr/>
        <a:lstStyle/>
        <a:p>
          <a:r>
            <a:rPr lang="ru-RU" sz="1800" b="1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Механизмы отбора содержания общеобразовательной дисциплины с учетом профессиональной направленности</a:t>
          </a:r>
          <a:endParaRPr lang="ru-RU" sz="1800" dirty="0">
            <a:latin typeface="+mn-lt"/>
          </a:endParaRPr>
        </a:p>
      </dgm:t>
    </dgm:pt>
    <dgm:pt modelId="{F8C8914F-BF4B-46AC-A141-F0502323287A}" type="parTrans" cxnId="{079BB944-C7F9-43A7-B674-C4CC6D614098}">
      <dgm:prSet/>
      <dgm:spPr/>
      <dgm:t>
        <a:bodyPr/>
        <a:lstStyle/>
        <a:p>
          <a:endParaRPr lang="ru-RU"/>
        </a:p>
      </dgm:t>
    </dgm:pt>
    <dgm:pt modelId="{7B46DD60-5270-44E3-99DB-BE41D869FD51}" type="sibTrans" cxnId="{079BB944-C7F9-43A7-B674-C4CC6D614098}">
      <dgm:prSet/>
      <dgm:spPr/>
      <dgm:t>
        <a:bodyPr/>
        <a:lstStyle/>
        <a:p>
          <a:endParaRPr lang="ru-RU"/>
        </a:p>
      </dgm:t>
    </dgm:pt>
    <dgm:pt modelId="{D26DEF3A-9E58-4DFE-B4DF-36847D15B1EA}">
      <dgm:prSet custT="1"/>
      <dgm:spPr/>
      <dgm:t>
        <a:bodyPr/>
        <a:lstStyle/>
        <a:p>
          <a:r>
            <a:rPr lang="ru-RU" sz="1800" b="1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Контроль и оценка результатов освоения общеобразовательной дисциплины с учетом профессиональной направленности основной образовательной программы среднего профессионального образования</a:t>
          </a:r>
          <a:r>
            <a:rPr lang="ru-RU" sz="1400" b="1" spc="33" dirty="0" smtClean="0">
              <a:solidFill>
                <a:srgbClr val="1F377B"/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400" b="1" spc="33" dirty="0">
            <a:solidFill>
              <a:srgbClr val="1F377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5D23AE-F13E-4026-8E55-D0F7DA5F14FB}" type="parTrans" cxnId="{5956A12B-0E66-48EF-8295-C03FB56ED8EA}">
      <dgm:prSet/>
      <dgm:spPr/>
      <dgm:t>
        <a:bodyPr/>
        <a:lstStyle/>
        <a:p>
          <a:endParaRPr lang="ru-RU"/>
        </a:p>
      </dgm:t>
    </dgm:pt>
    <dgm:pt modelId="{61CB77FE-EFAB-4FD0-9834-7F38760CFA3C}" type="sibTrans" cxnId="{5956A12B-0E66-48EF-8295-C03FB56ED8EA}">
      <dgm:prSet/>
      <dgm:spPr/>
      <dgm:t>
        <a:bodyPr/>
        <a:lstStyle/>
        <a:p>
          <a:endParaRPr lang="ru-RU"/>
        </a:p>
      </dgm:t>
    </dgm:pt>
    <dgm:pt modelId="{BDC2EF07-60D4-4DDD-9A5D-22DB2A936108}">
      <dgm:prSet custT="1"/>
      <dgm:spPr/>
      <dgm:t>
        <a:bodyPr/>
        <a:lstStyle/>
        <a:p>
          <a:r>
            <a:rPr lang="ru-RU" sz="1600" b="1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Особенности организации учебных занятий при реализации общеобразовательной дисциплины с учетом профессиональной направленности основной образовательной программы среднего профессионального образования.</a:t>
          </a:r>
          <a:endParaRPr lang="ru-RU" sz="1600" b="1" spc="33" dirty="0">
            <a:solidFill>
              <a:srgbClr val="1F377B"/>
            </a:solidFill>
            <a:latin typeface="+mn-lt"/>
            <a:cs typeface="Arial" panose="020B0604020202020204" pitchFamily="34" charset="0"/>
          </a:endParaRPr>
        </a:p>
      </dgm:t>
    </dgm:pt>
    <dgm:pt modelId="{C58EA72B-B477-4294-8E11-3F90F0BABB7B}" type="parTrans" cxnId="{2DC25BD8-3EA0-4180-84E2-48386504AB9D}">
      <dgm:prSet/>
      <dgm:spPr/>
      <dgm:t>
        <a:bodyPr/>
        <a:lstStyle/>
        <a:p>
          <a:endParaRPr lang="ru-RU"/>
        </a:p>
      </dgm:t>
    </dgm:pt>
    <dgm:pt modelId="{5D0ED00E-E244-4AF6-9060-1E7F7AF810F2}" type="sibTrans" cxnId="{2DC25BD8-3EA0-4180-84E2-48386504AB9D}">
      <dgm:prSet/>
      <dgm:spPr/>
      <dgm:t>
        <a:bodyPr/>
        <a:lstStyle/>
        <a:p>
          <a:endParaRPr lang="ru-RU"/>
        </a:p>
      </dgm:t>
    </dgm:pt>
    <dgm:pt modelId="{F0F073BC-A372-4219-A966-0E0853D140E7}" type="pres">
      <dgm:prSet presAssocID="{14A33DAF-264D-402A-B2C5-16E1DE22516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C5A90C5-D9EE-4CAB-8CFE-6FCCB7A22142}" type="pres">
      <dgm:prSet presAssocID="{14A33DAF-264D-402A-B2C5-16E1DE22516E}" presName="Name1" presStyleCnt="0"/>
      <dgm:spPr/>
    </dgm:pt>
    <dgm:pt modelId="{120CDB6A-F806-4FA3-AD67-434A40FF1A07}" type="pres">
      <dgm:prSet presAssocID="{14A33DAF-264D-402A-B2C5-16E1DE22516E}" presName="cycle" presStyleCnt="0"/>
      <dgm:spPr/>
    </dgm:pt>
    <dgm:pt modelId="{A49DEB1B-D58A-422E-AD45-A1BCE815F25D}" type="pres">
      <dgm:prSet presAssocID="{14A33DAF-264D-402A-B2C5-16E1DE22516E}" presName="srcNode" presStyleLbl="node1" presStyleIdx="0" presStyleCnt="5"/>
      <dgm:spPr/>
    </dgm:pt>
    <dgm:pt modelId="{F1BC22B4-AA04-48C2-8685-AB0F1F11A82C}" type="pres">
      <dgm:prSet presAssocID="{14A33DAF-264D-402A-B2C5-16E1DE22516E}" presName="conn" presStyleLbl="parChTrans1D2" presStyleIdx="0" presStyleCnt="1"/>
      <dgm:spPr/>
      <dgm:t>
        <a:bodyPr/>
        <a:lstStyle/>
        <a:p>
          <a:endParaRPr lang="ru-RU"/>
        </a:p>
      </dgm:t>
    </dgm:pt>
    <dgm:pt modelId="{2E00AEFE-E32F-41BB-842D-893E18CEFA55}" type="pres">
      <dgm:prSet presAssocID="{14A33DAF-264D-402A-B2C5-16E1DE22516E}" presName="extraNode" presStyleLbl="node1" presStyleIdx="0" presStyleCnt="5"/>
      <dgm:spPr/>
    </dgm:pt>
    <dgm:pt modelId="{E1BD7A34-2485-4007-843A-FE66ABF8AE07}" type="pres">
      <dgm:prSet presAssocID="{14A33DAF-264D-402A-B2C5-16E1DE22516E}" presName="dstNode" presStyleLbl="node1" presStyleIdx="0" presStyleCnt="5"/>
      <dgm:spPr/>
    </dgm:pt>
    <dgm:pt modelId="{16A45968-F1B9-4782-A6FE-9BE7D794F6F6}" type="pres">
      <dgm:prSet presAssocID="{E33EE52A-82BA-4949-AD4C-597CA680F12E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28D277-793E-46A9-AD9C-8B2B9819E16F}" type="pres">
      <dgm:prSet presAssocID="{E33EE52A-82BA-4949-AD4C-597CA680F12E}" presName="accent_1" presStyleCnt="0"/>
      <dgm:spPr/>
    </dgm:pt>
    <dgm:pt modelId="{81AFFF2B-F51D-4EF4-87B2-F58DCF3BD831}" type="pres">
      <dgm:prSet presAssocID="{E33EE52A-82BA-4949-AD4C-597CA680F12E}" presName="accentRepeatNode" presStyleLbl="solidFgAcc1" presStyleIdx="0" presStyleCnt="5"/>
      <dgm:spPr/>
    </dgm:pt>
    <dgm:pt modelId="{A1D4868A-9E60-4D27-82FD-A253A9A92120}" type="pres">
      <dgm:prSet presAssocID="{DD11DDD6-7F0D-434E-91CE-B280E0E9BC3E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A7639-6546-4216-A8AA-D2DBC9B806FA}" type="pres">
      <dgm:prSet presAssocID="{DD11DDD6-7F0D-434E-91CE-B280E0E9BC3E}" presName="accent_2" presStyleCnt="0"/>
      <dgm:spPr/>
    </dgm:pt>
    <dgm:pt modelId="{11EC61CC-1DD7-4EF4-8024-EF83D0F75C08}" type="pres">
      <dgm:prSet presAssocID="{DD11DDD6-7F0D-434E-91CE-B280E0E9BC3E}" presName="accentRepeatNode" presStyleLbl="solidFgAcc1" presStyleIdx="1" presStyleCnt="5"/>
      <dgm:spPr/>
    </dgm:pt>
    <dgm:pt modelId="{A079CDA4-D6B5-42CA-9B01-35F41A8CAC34}" type="pres">
      <dgm:prSet presAssocID="{1341AD81-2673-4832-BBEF-F46976948EDF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31FC91-41C0-41B3-89A6-BEAD524204B6}" type="pres">
      <dgm:prSet presAssocID="{1341AD81-2673-4832-BBEF-F46976948EDF}" presName="accent_3" presStyleCnt="0"/>
      <dgm:spPr/>
    </dgm:pt>
    <dgm:pt modelId="{0DCADA97-07E0-4F4C-BBB5-6CAD8311E6BE}" type="pres">
      <dgm:prSet presAssocID="{1341AD81-2673-4832-BBEF-F46976948EDF}" presName="accentRepeatNode" presStyleLbl="solidFgAcc1" presStyleIdx="2" presStyleCnt="5"/>
      <dgm:spPr/>
    </dgm:pt>
    <dgm:pt modelId="{119F2F1F-5479-4B0F-9874-ED8F55A563EC}" type="pres">
      <dgm:prSet presAssocID="{D26DEF3A-9E58-4DFE-B4DF-36847D15B1E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B08D6-8980-4157-ABA1-4251B8E13D1A}" type="pres">
      <dgm:prSet presAssocID="{D26DEF3A-9E58-4DFE-B4DF-36847D15B1EA}" presName="accent_4" presStyleCnt="0"/>
      <dgm:spPr/>
    </dgm:pt>
    <dgm:pt modelId="{64D19821-D02D-44E8-A64E-C44C63AAE11F}" type="pres">
      <dgm:prSet presAssocID="{D26DEF3A-9E58-4DFE-B4DF-36847D15B1EA}" presName="accentRepeatNode" presStyleLbl="solidFgAcc1" presStyleIdx="3" presStyleCnt="5"/>
      <dgm:spPr/>
    </dgm:pt>
    <dgm:pt modelId="{0D73363B-B9EA-43C8-88A8-77090BE9E0ED}" type="pres">
      <dgm:prSet presAssocID="{BDC2EF07-60D4-4DDD-9A5D-22DB2A936108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DEEE8-A6EF-42EC-BA71-5BAFB1407CDE}" type="pres">
      <dgm:prSet presAssocID="{BDC2EF07-60D4-4DDD-9A5D-22DB2A936108}" presName="accent_5" presStyleCnt="0"/>
      <dgm:spPr/>
    </dgm:pt>
    <dgm:pt modelId="{990E8B20-5933-463D-8BC6-FD7519C1CE4D}" type="pres">
      <dgm:prSet presAssocID="{BDC2EF07-60D4-4DDD-9A5D-22DB2A936108}" presName="accentRepeatNode" presStyleLbl="solidFgAcc1" presStyleIdx="4" presStyleCnt="5"/>
      <dgm:spPr/>
    </dgm:pt>
  </dgm:ptLst>
  <dgm:cxnLst>
    <dgm:cxn modelId="{2DC25BD8-3EA0-4180-84E2-48386504AB9D}" srcId="{14A33DAF-264D-402A-B2C5-16E1DE22516E}" destId="{BDC2EF07-60D4-4DDD-9A5D-22DB2A936108}" srcOrd="4" destOrd="0" parTransId="{C58EA72B-B477-4294-8E11-3F90F0BABB7B}" sibTransId="{5D0ED00E-E244-4AF6-9060-1E7F7AF810F2}"/>
    <dgm:cxn modelId="{6A1661E7-D519-45D8-A450-499BD04DF857}" type="presOf" srcId="{D26DEF3A-9E58-4DFE-B4DF-36847D15B1EA}" destId="{119F2F1F-5479-4B0F-9874-ED8F55A563EC}" srcOrd="0" destOrd="0" presId="urn:microsoft.com/office/officeart/2008/layout/VerticalCurvedList"/>
    <dgm:cxn modelId="{E8CFB976-40B4-473E-A836-675F54BF307E}" type="presOf" srcId="{14A33DAF-264D-402A-B2C5-16E1DE22516E}" destId="{F0F073BC-A372-4219-A966-0E0853D140E7}" srcOrd="0" destOrd="0" presId="urn:microsoft.com/office/officeart/2008/layout/VerticalCurvedList"/>
    <dgm:cxn modelId="{6D1F0D2F-72AF-4D75-B39B-B4D30ED09E40}" type="presOf" srcId="{BE269545-795E-4B67-B9A9-C2D7520DAB2F}" destId="{F1BC22B4-AA04-48C2-8685-AB0F1F11A82C}" srcOrd="0" destOrd="0" presId="urn:microsoft.com/office/officeart/2008/layout/VerticalCurvedList"/>
    <dgm:cxn modelId="{B6715AF1-3BAC-446F-90EF-99413C752F79}" type="presOf" srcId="{1341AD81-2673-4832-BBEF-F46976948EDF}" destId="{A079CDA4-D6B5-42CA-9B01-35F41A8CAC34}" srcOrd="0" destOrd="0" presId="urn:microsoft.com/office/officeart/2008/layout/VerticalCurvedList"/>
    <dgm:cxn modelId="{079BB944-C7F9-43A7-B674-C4CC6D614098}" srcId="{14A33DAF-264D-402A-B2C5-16E1DE22516E}" destId="{1341AD81-2673-4832-BBEF-F46976948EDF}" srcOrd="2" destOrd="0" parTransId="{F8C8914F-BF4B-46AC-A141-F0502323287A}" sibTransId="{7B46DD60-5270-44E3-99DB-BE41D869FD51}"/>
    <dgm:cxn modelId="{5956A12B-0E66-48EF-8295-C03FB56ED8EA}" srcId="{14A33DAF-264D-402A-B2C5-16E1DE22516E}" destId="{D26DEF3A-9E58-4DFE-B4DF-36847D15B1EA}" srcOrd="3" destOrd="0" parTransId="{F95D23AE-F13E-4026-8E55-D0F7DA5F14FB}" sibTransId="{61CB77FE-EFAB-4FD0-9834-7F38760CFA3C}"/>
    <dgm:cxn modelId="{D95E1572-6352-4711-88D8-7E8F415AC873}" type="presOf" srcId="{BDC2EF07-60D4-4DDD-9A5D-22DB2A936108}" destId="{0D73363B-B9EA-43C8-88A8-77090BE9E0ED}" srcOrd="0" destOrd="0" presId="urn:microsoft.com/office/officeart/2008/layout/VerticalCurvedList"/>
    <dgm:cxn modelId="{72584926-EF51-4F99-B280-D3E7DE8A1E19}" srcId="{14A33DAF-264D-402A-B2C5-16E1DE22516E}" destId="{E33EE52A-82BA-4949-AD4C-597CA680F12E}" srcOrd="0" destOrd="0" parTransId="{B8C1594A-94E1-488F-9B1C-E17ED72BAFF6}" sibTransId="{BE269545-795E-4B67-B9A9-C2D7520DAB2F}"/>
    <dgm:cxn modelId="{DA0B8D93-D00E-4226-B5F9-3DF7E10AA23D}" type="presOf" srcId="{E33EE52A-82BA-4949-AD4C-597CA680F12E}" destId="{16A45968-F1B9-4782-A6FE-9BE7D794F6F6}" srcOrd="0" destOrd="0" presId="urn:microsoft.com/office/officeart/2008/layout/VerticalCurvedList"/>
    <dgm:cxn modelId="{972ADDE8-1802-464D-A943-670F80C0C83C}" type="presOf" srcId="{DD11DDD6-7F0D-434E-91CE-B280E0E9BC3E}" destId="{A1D4868A-9E60-4D27-82FD-A253A9A92120}" srcOrd="0" destOrd="0" presId="urn:microsoft.com/office/officeart/2008/layout/VerticalCurvedList"/>
    <dgm:cxn modelId="{B0938491-C8CB-4064-8ADD-A740472AAB17}" srcId="{14A33DAF-264D-402A-B2C5-16E1DE22516E}" destId="{DD11DDD6-7F0D-434E-91CE-B280E0E9BC3E}" srcOrd="1" destOrd="0" parTransId="{7BC73078-B0D4-4106-AFD2-7ADE6CD28490}" sibTransId="{D21992F1-51E4-4D4C-AA3B-A17F6BC6D1A5}"/>
    <dgm:cxn modelId="{6D09D3B4-D398-4CF2-B9EF-D2BFDE431CC9}" type="presParOf" srcId="{F0F073BC-A372-4219-A966-0E0853D140E7}" destId="{9C5A90C5-D9EE-4CAB-8CFE-6FCCB7A22142}" srcOrd="0" destOrd="0" presId="urn:microsoft.com/office/officeart/2008/layout/VerticalCurvedList"/>
    <dgm:cxn modelId="{3D0A7E15-4A64-4BFD-81DD-082EA870BA7E}" type="presParOf" srcId="{9C5A90C5-D9EE-4CAB-8CFE-6FCCB7A22142}" destId="{120CDB6A-F806-4FA3-AD67-434A40FF1A07}" srcOrd="0" destOrd="0" presId="urn:microsoft.com/office/officeart/2008/layout/VerticalCurvedList"/>
    <dgm:cxn modelId="{BEE9166D-D9F1-4D2B-87BE-B76ED8EF5DA0}" type="presParOf" srcId="{120CDB6A-F806-4FA3-AD67-434A40FF1A07}" destId="{A49DEB1B-D58A-422E-AD45-A1BCE815F25D}" srcOrd="0" destOrd="0" presId="urn:microsoft.com/office/officeart/2008/layout/VerticalCurvedList"/>
    <dgm:cxn modelId="{F540B619-C316-4DC7-869A-DABC6393E52A}" type="presParOf" srcId="{120CDB6A-F806-4FA3-AD67-434A40FF1A07}" destId="{F1BC22B4-AA04-48C2-8685-AB0F1F11A82C}" srcOrd="1" destOrd="0" presId="urn:microsoft.com/office/officeart/2008/layout/VerticalCurvedList"/>
    <dgm:cxn modelId="{14F4D851-F6E7-4D60-93C3-BA0786D47222}" type="presParOf" srcId="{120CDB6A-F806-4FA3-AD67-434A40FF1A07}" destId="{2E00AEFE-E32F-41BB-842D-893E18CEFA55}" srcOrd="2" destOrd="0" presId="urn:microsoft.com/office/officeart/2008/layout/VerticalCurvedList"/>
    <dgm:cxn modelId="{D48E8579-33CD-49F6-8DEE-5C661B7656BB}" type="presParOf" srcId="{120CDB6A-F806-4FA3-AD67-434A40FF1A07}" destId="{E1BD7A34-2485-4007-843A-FE66ABF8AE07}" srcOrd="3" destOrd="0" presId="urn:microsoft.com/office/officeart/2008/layout/VerticalCurvedList"/>
    <dgm:cxn modelId="{464006BC-A119-422A-96F4-DC26D3CF0C8E}" type="presParOf" srcId="{9C5A90C5-D9EE-4CAB-8CFE-6FCCB7A22142}" destId="{16A45968-F1B9-4782-A6FE-9BE7D794F6F6}" srcOrd="1" destOrd="0" presId="urn:microsoft.com/office/officeart/2008/layout/VerticalCurvedList"/>
    <dgm:cxn modelId="{22EE884D-9891-4552-81FC-0A6252EE8195}" type="presParOf" srcId="{9C5A90C5-D9EE-4CAB-8CFE-6FCCB7A22142}" destId="{C028D277-793E-46A9-AD9C-8B2B9819E16F}" srcOrd="2" destOrd="0" presId="urn:microsoft.com/office/officeart/2008/layout/VerticalCurvedList"/>
    <dgm:cxn modelId="{785C819C-CF6F-4DFE-92F9-1CBDC74B3BA7}" type="presParOf" srcId="{C028D277-793E-46A9-AD9C-8B2B9819E16F}" destId="{81AFFF2B-F51D-4EF4-87B2-F58DCF3BD831}" srcOrd="0" destOrd="0" presId="urn:microsoft.com/office/officeart/2008/layout/VerticalCurvedList"/>
    <dgm:cxn modelId="{122ACF0E-1330-4877-BCAB-51060B20EC11}" type="presParOf" srcId="{9C5A90C5-D9EE-4CAB-8CFE-6FCCB7A22142}" destId="{A1D4868A-9E60-4D27-82FD-A253A9A92120}" srcOrd="3" destOrd="0" presId="urn:microsoft.com/office/officeart/2008/layout/VerticalCurvedList"/>
    <dgm:cxn modelId="{21AE04B5-2F32-4038-936E-80EE2C43B7A7}" type="presParOf" srcId="{9C5A90C5-D9EE-4CAB-8CFE-6FCCB7A22142}" destId="{243A7639-6546-4216-A8AA-D2DBC9B806FA}" srcOrd="4" destOrd="0" presId="urn:microsoft.com/office/officeart/2008/layout/VerticalCurvedList"/>
    <dgm:cxn modelId="{8BAB5B4E-6D7B-4262-8F13-5DAA192836B3}" type="presParOf" srcId="{243A7639-6546-4216-A8AA-D2DBC9B806FA}" destId="{11EC61CC-1DD7-4EF4-8024-EF83D0F75C08}" srcOrd="0" destOrd="0" presId="urn:microsoft.com/office/officeart/2008/layout/VerticalCurvedList"/>
    <dgm:cxn modelId="{C0FE3B1C-78B8-4F50-A828-DD27D0572CC2}" type="presParOf" srcId="{9C5A90C5-D9EE-4CAB-8CFE-6FCCB7A22142}" destId="{A079CDA4-D6B5-42CA-9B01-35F41A8CAC34}" srcOrd="5" destOrd="0" presId="urn:microsoft.com/office/officeart/2008/layout/VerticalCurvedList"/>
    <dgm:cxn modelId="{9447926B-E007-4E22-BBF5-1560861F34CE}" type="presParOf" srcId="{9C5A90C5-D9EE-4CAB-8CFE-6FCCB7A22142}" destId="{E531FC91-41C0-41B3-89A6-BEAD524204B6}" srcOrd="6" destOrd="0" presId="urn:microsoft.com/office/officeart/2008/layout/VerticalCurvedList"/>
    <dgm:cxn modelId="{FDBF0A6A-5AAA-46B8-9829-69EB2A02979C}" type="presParOf" srcId="{E531FC91-41C0-41B3-89A6-BEAD524204B6}" destId="{0DCADA97-07E0-4F4C-BBB5-6CAD8311E6BE}" srcOrd="0" destOrd="0" presId="urn:microsoft.com/office/officeart/2008/layout/VerticalCurvedList"/>
    <dgm:cxn modelId="{E9DD343F-0E7D-4232-8BEF-DF234AECB351}" type="presParOf" srcId="{9C5A90C5-D9EE-4CAB-8CFE-6FCCB7A22142}" destId="{119F2F1F-5479-4B0F-9874-ED8F55A563EC}" srcOrd="7" destOrd="0" presId="urn:microsoft.com/office/officeart/2008/layout/VerticalCurvedList"/>
    <dgm:cxn modelId="{BF423BE7-BCC8-4812-8F27-E03ED102366C}" type="presParOf" srcId="{9C5A90C5-D9EE-4CAB-8CFE-6FCCB7A22142}" destId="{3E4B08D6-8980-4157-ABA1-4251B8E13D1A}" srcOrd="8" destOrd="0" presId="urn:microsoft.com/office/officeart/2008/layout/VerticalCurvedList"/>
    <dgm:cxn modelId="{CEEFC9C8-9AE8-4ADF-8896-408856CE20A0}" type="presParOf" srcId="{3E4B08D6-8980-4157-ABA1-4251B8E13D1A}" destId="{64D19821-D02D-44E8-A64E-C44C63AAE11F}" srcOrd="0" destOrd="0" presId="urn:microsoft.com/office/officeart/2008/layout/VerticalCurvedList"/>
    <dgm:cxn modelId="{53DCFB28-5084-48EF-9A56-69C00E823319}" type="presParOf" srcId="{9C5A90C5-D9EE-4CAB-8CFE-6FCCB7A22142}" destId="{0D73363B-B9EA-43C8-88A8-77090BE9E0ED}" srcOrd="9" destOrd="0" presId="urn:microsoft.com/office/officeart/2008/layout/VerticalCurvedList"/>
    <dgm:cxn modelId="{5D161986-CA09-42A4-A9EA-1CCDF0547EA8}" type="presParOf" srcId="{9C5A90C5-D9EE-4CAB-8CFE-6FCCB7A22142}" destId="{C78DEEE8-A6EF-42EC-BA71-5BAFB1407CDE}" srcOrd="10" destOrd="0" presId="urn:microsoft.com/office/officeart/2008/layout/VerticalCurvedList"/>
    <dgm:cxn modelId="{B32238F0-86AC-4402-94F7-19683C8BBD98}" type="presParOf" srcId="{C78DEEE8-A6EF-42EC-BA71-5BAFB1407CDE}" destId="{990E8B20-5933-463D-8BC6-FD7519C1CE4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AD70FF-D21A-4569-8C05-5255F84FBBFF}" type="doc">
      <dgm:prSet loTypeId="urn:microsoft.com/office/officeart/2005/8/layout/hierarchy2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2B46F47F-1361-492E-BDE6-8A8CA6B53A67}">
      <dgm:prSet phldrT="[Текст]"/>
      <dgm:spPr/>
      <dgm:t>
        <a:bodyPr/>
        <a:lstStyle/>
        <a:p>
          <a:r>
            <a:rPr lang="ru-RU" dirty="0" smtClean="0"/>
            <a:t>Подходы преподавания</a:t>
          </a:r>
          <a:endParaRPr lang="ru-RU" dirty="0"/>
        </a:p>
      </dgm:t>
    </dgm:pt>
    <dgm:pt modelId="{CF8D6F6F-56F6-4D61-8467-F5436FE56F33}" type="parTrans" cxnId="{54A65CDC-13D3-4254-8D40-4231F641131C}">
      <dgm:prSet/>
      <dgm:spPr/>
      <dgm:t>
        <a:bodyPr/>
        <a:lstStyle/>
        <a:p>
          <a:endParaRPr lang="ru-RU"/>
        </a:p>
      </dgm:t>
    </dgm:pt>
    <dgm:pt modelId="{8771F489-A59A-4E1E-8336-2E3DC8A27E41}" type="sibTrans" cxnId="{54A65CDC-13D3-4254-8D40-4231F641131C}">
      <dgm:prSet/>
      <dgm:spPr/>
      <dgm:t>
        <a:bodyPr/>
        <a:lstStyle/>
        <a:p>
          <a:endParaRPr lang="ru-RU"/>
        </a:p>
      </dgm:t>
    </dgm:pt>
    <dgm:pt modelId="{B61AB9CC-0413-4953-A42C-800B092A9B08}">
      <dgm:prSet phldrT="[Текст]"/>
      <dgm:spPr/>
      <dgm:t>
        <a:bodyPr/>
        <a:lstStyle/>
        <a:p>
          <a:r>
            <a:rPr lang="ru-RU" dirty="0" err="1" smtClean="0"/>
            <a:t>Системно-деятельностный</a:t>
          </a:r>
          <a:r>
            <a:rPr lang="ru-RU" dirty="0" smtClean="0"/>
            <a:t> подход</a:t>
          </a:r>
          <a:endParaRPr lang="ru-RU" dirty="0"/>
        </a:p>
      </dgm:t>
    </dgm:pt>
    <dgm:pt modelId="{31B29FA9-D7AF-4E27-A87B-29F32A7A4AF6}" type="parTrans" cxnId="{C01D04C0-98EF-4074-A9A4-60DA77836F17}">
      <dgm:prSet/>
      <dgm:spPr>
        <a:ln w="38100"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43433058-27ED-4FC6-BB07-758419A290E8}" type="sibTrans" cxnId="{C01D04C0-98EF-4074-A9A4-60DA77836F17}">
      <dgm:prSet/>
      <dgm:spPr/>
      <dgm:t>
        <a:bodyPr/>
        <a:lstStyle/>
        <a:p>
          <a:endParaRPr lang="ru-RU"/>
        </a:p>
      </dgm:t>
    </dgm:pt>
    <dgm:pt modelId="{4D0AD862-5D42-47A7-9755-211393952903}">
      <dgm:prSet phldrT="[Текст]"/>
      <dgm:spPr/>
      <dgm:t>
        <a:bodyPr/>
        <a:lstStyle/>
        <a:p>
          <a:r>
            <a:rPr lang="ru-RU" dirty="0" err="1" smtClean="0"/>
            <a:t>Компетентностный</a:t>
          </a:r>
          <a:r>
            <a:rPr lang="ru-RU" dirty="0" smtClean="0"/>
            <a:t> подход</a:t>
          </a:r>
          <a:endParaRPr lang="ru-RU" dirty="0"/>
        </a:p>
      </dgm:t>
    </dgm:pt>
    <dgm:pt modelId="{5A512BED-B69C-4A48-AFEF-3834AD8B26A5}" type="parTrans" cxnId="{FD13557C-36D4-41CE-9263-D6F647AC41EB}">
      <dgm:prSet/>
      <dgm:spPr>
        <a:ln w="38100"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3495ADC9-F3FE-4F5F-9CDE-F2BBD0DD1972}" type="sibTrans" cxnId="{FD13557C-36D4-41CE-9263-D6F647AC41EB}">
      <dgm:prSet/>
      <dgm:spPr/>
      <dgm:t>
        <a:bodyPr/>
        <a:lstStyle/>
        <a:p>
          <a:endParaRPr lang="ru-RU"/>
        </a:p>
      </dgm:t>
    </dgm:pt>
    <dgm:pt modelId="{5CAC1B14-FB23-4F0C-A983-6DEB3A678F26}" type="pres">
      <dgm:prSet presAssocID="{50AD70FF-D21A-4569-8C05-5255F84FBBF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9CA52859-F45B-47EE-99CE-41F44C156D4B}" type="pres">
      <dgm:prSet presAssocID="{2B46F47F-1361-492E-BDE6-8A8CA6B53A67}" presName="root1" presStyleCnt="0"/>
      <dgm:spPr/>
    </dgm:pt>
    <dgm:pt modelId="{2704D765-AAF9-459B-AA38-C42ED4A04B95}" type="pres">
      <dgm:prSet presAssocID="{2B46F47F-1361-492E-BDE6-8A8CA6B53A67}" presName="LevelOneTextNode" presStyleLbl="node0" presStyleIdx="0" presStyleCnt="1">
        <dgm:presLayoutVars>
          <dgm:chPref val="3"/>
        </dgm:presLayoutVars>
      </dgm:prSet>
      <dgm:spPr/>
    </dgm:pt>
    <dgm:pt modelId="{E018854D-7C92-43B0-8D45-E40DB06C341F}" type="pres">
      <dgm:prSet presAssocID="{2B46F47F-1361-492E-BDE6-8A8CA6B53A67}" presName="level2hierChild" presStyleCnt="0"/>
      <dgm:spPr/>
    </dgm:pt>
    <dgm:pt modelId="{4BDE6C35-DF65-4B8F-80EC-DEBF6A8E676D}" type="pres">
      <dgm:prSet presAssocID="{31B29FA9-D7AF-4E27-A87B-29F32A7A4AF6}" presName="conn2-1" presStyleLbl="parChTrans1D2" presStyleIdx="0" presStyleCnt="2"/>
      <dgm:spPr/>
    </dgm:pt>
    <dgm:pt modelId="{67987051-AFFD-48D1-AD81-6F61E9028D0C}" type="pres">
      <dgm:prSet presAssocID="{31B29FA9-D7AF-4E27-A87B-29F32A7A4AF6}" presName="connTx" presStyleLbl="parChTrans1D2" presStyleIdx="0" presStyleCnt="2"/>
      <dgm:spPr/>
    </dgm:pt>
    <dgm:pt modelId="{B308EBE3-9E9B-47D1-B542-8156AF89FB84}" type="pres">
      <dgm:prSet presAssocID="{B61AB9CC-0413-4953-A42C-800B092A9B08}" presName="root2" presStyleCnt="0"/>
      <dgm:spPr/>
    </dgm:pt>
    <dgm:pt modelId="{F35550AA-7721-48AF-B1AC-A77D25FF9027}" type="pres">
      <dgm:prSet presAssocID="{B61AB9CC-0413-4953-A42C-800B092A9B08}" presName="LevelTwoTextNode" presStyleLbl="node2" presStyleIdx="0" presStyleCnt="2" custLinFactNeighborX="-386" custLinFactNeighborY="23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25C5FF-6E40-4C31-AD26-506A730221A7}" type="pres">
      <dgm:prSet presAssocID="{B61AB9CC-0413-4953-A42C-800B092A9B08}" presName="level3hierChild" presStyleCnt="0"/>
      <dgm:spPr/>
    </dgm:pt>
    <dgm:pt modelId="{54EE9269-4C0B-47B4-91C6-FDF72B305F87}" type="pres">
      <dgm:prSet presAssocID="{5A512BED-B69C-4A48-AFEF-3834AD8B26A5}" presName="conn2-1" presStyleLbl="parChTrans1D2" presStyleIdx="1" presStyleCnt="2"/>
      <dgm:spPr/>
    </dgm:pt>
    <dgm:pt modelId="{2ADDCDA3-0AF3-48BF-B71D-80ED03BF5C02}" type="pres">
      <dgm:prSet presAssocID="{5A512BED-B69C-4A48-AFEF-3834AD8B26A5}" presName="connTx" presStyleLbl="parChTrans1D2" presStyleIdx="1" presStyleCnt="2"/>
      <dgm:spPr/>
    </dgm:pt>
    <dgm:pt modelId="{7F35E1A3-D3B3-438D-991B-409C01FC44B9}" type="pres">
      <dgm:prSet presAssocID="{4D0AD862-5D42-47A7-9755-211393952903}" presName="root2" presStyleCnt="0"/>
      <dgm:spPr/>
    </dgm:pt>
    <dgm:pt modelId="{704A334F-D726-445D-9D8D-8AFBA3353C51}" type="pres">
      <dgm:prSet presAssocID="{4D0AD862-5D42-47A7-9755-211393952903}" presName="LevelTwoTextNode" presStyleLbl="node2" presStyleIdx="1" presStyleCnt="2">
        <dgm:presLayoutVars>
          <dgm:chPref val="3"/>
        </dgm:presLayoutVars>
      </dgm:prSet>
      <dgm:spPr/>
    </dgm:pt>
    <dgm:pt modelId="{7605DB4E-D150-4738-901D-05D7577DBC8F}" type="pres">
      <dgm:prSet presAssocID="{4D0AD862-5D42-47A7-9755-211393952903}" presName="level3hierChild" presStyleCnt="0"/>
      <dgm:spPr/>
    </dgm:pt>
  </dgm:ptLst>
  <dgm:cxnLst>
    <dgm:cxn modelId="{9EA5E770-F8FF-4A7A-91A5-787BD0030D08}" type="presOf" srcId="{B61AB9CC-0413-4953-A42C-800B092A9B08}" destId="{F35550AA-7721-48AF-B1AC-A77D25FF9027}" srcOrd="0" destOrd="0" presId="urn:microsoft.com/office/officeart/2005/8/layout/hierarchy2"/>
    <dgm:cxn modelId="{F3363796-1D57-45BE-A9B8-4A603F1A90A8}" type="presOf" srcId="{5A512BED-B69C-4A48-AFEF-3834AD8B26A5}" destId="{2ADDCDA3-0AF3-48BF-B71D-80ED03BF5C02}" srcOrd="1" destOrd="0" presId="urn:microsoft.com/office/officeart/2005/8/layout/hierarchy2"/>
    <dgm:cxn modelId="{FD13557C-36D4-41CE-9263-D6F647AC41EB}" srcId="{2B46F47F-1361-492E-BDE6-8A8CA6B53A67}" destId="{4D0AD862-5D42-47A7-9755-211393952903}" srcOrd="1" destOrd="0" parTransId="{5A512BED-B69C-4A48-AFEF-3834AD8B26A5}" sibTransId="{3495ADC9-F3FE-4F5F-9CDE-F2BBD0DD1972}"/>
    <dgm:cxn modelId="{25C9132B-9740-4568-9D50-6FB165C32F25}" type="presOf" srcId="{50AD70FF-D21A-4569-8C05-5255F84FBBFF}" destId="{5CAC1B14-FB23-4F0C-A983-6DEB3A678F26}" srcOrd="0" destOrd="0" presId="urn:microsoft.com/office/officeart/2005/8/layout/hierarchy2"/>
    <dgm:cxn modelId="{54A65CDC-13D3-4254-8D40-4231F641131C}" srcId="{50AD70FF-D21A-4569-8C05-5255F84FBBFF}" destId="{2B46F47F-1361-492E-BDE6-8A8CA6B53A67}" srcOrd="0" destOrd="0" parTransId="{CF8D6F6F-56F6-4D61-8467-F5436FE56F33}" sibTransId="{8771F489-A59A-4E1E-8336-2E3DC8A27E41}"/>
    <dgm:cxn modelId="{526B4BA7-C7F6-4E2C-BE94-F7CDF17C3923}" type="presOf" srcId="{5A512BED-B69C-4A48-AFEF-3834AD8B26A5}" destId="{54EE9269-4C0B-47B4-91C6-FDF72B305F87}" srcOrd="0" destOrd="0" presId="urn:microsoft.com/office/officeart/2005/8/layout/hierarchy2"/>
    <dgm:cxn modelId="{29E40517-10A9-4A70-9386-8BBA80B33186}" type="presOf" srcId="{2B46F47F-1361-492E-BDE6-8A8CA6B53A67}" destId="{2704D765-AAF9-459B-AA38-C42ED4A04B95}" srcOrd="0" destOrd="0" presId="urn:microsoft.com/office/officeart/2005/8/layout/hierarchy2"/>
    <dgm:cxn modelId="{C01D04C0-98EF-4074-A9A4-60DA77836F17}" srcId="{2B46F47F-1361-492E-BDE6-8A8CA6B53A67}" destId="{B61AB9CC-0413-4953-A42C-800B092A9B08}" srcOrd="0" destOrd="0" parTransId="{31B29FA9-D7AF-4E27-A87B-29F32A7A4AF6}" sibTransId="{43433058-27ED-4FC6-BB07-758419A290E8}"/>
    <dgm:cxn modelId="{C090BA70-B1B2-493E-898E-4B56B29B4179}" type="presOf" srcId="{31B29FA9-D7AF-4E27-A87B-29F32A7A4AF6}" destId="{67987051-AFFD-48D1-AD81-6F61E9028D0C}" srcOrd="1" destOrd="0" presId="urn:microsoft.com/office/officeart/2005/8/layout/hierarchy2"/>
    <dgm:cxn modelId="{8B106767-B943-449F-BA10-86249B156FC6}" type="presOf" srcId="{4D0AD862-5D42-47A7-9755-211393952903}" destId="{704A334F-D726-445D-9D8D-8AFBA3353C51}" srcOrd="0" destOrd="0" presId="urn:microsoft.com/office/officeart/2005/8/layout/hierarchy2"/>
    <dgm:cxn modelId="{9022FBE2-322D-44FE-AA23-ED9AC2D3EBC3}" type="presOf" srcId="{31B29FA9-D7AF-4E27-A87B-29F32A7A4AF6}" destId="{4BDE6C35-DF65-4B8F-80EC-DEBF6A8E676D}" srcOrd="0" destOrd="0" presId="urn:microsoft.com/office/officeart/2005/8/layout/hierarchy2"/>
    <dgm:cxn modelId="{A0E5A26C-3A83-483F-B168-1F1608F85399}" type="presParOf" srcId="{5CAC1B14-FB23-4F0C-A983-6DEB3A678F26}" destId="{9CA52859-F45B-47EE-99CE-41F44C156D4B}" srcOrd="0" destOrd="0" presId="urn:microsoft.com/office/officeart/2005/8/layout/hierarchy2"/>
    <dgm:cxn modelId="{01186214-939D-4F58-9044-31C0E7360CA8}" type="presParOf" srcId="{9CA52859-F45B-47EE-99CE-41F44C156D4B}" destId="{2704D765-AAF9-459B-AA38-C42ED4A04B95}" srcOrd="0" destOrd="0" presId="urn:microsoft.com/office/officeart/2005/8/layout/hierarchy2"/>
    <dgm:cxn modelId="{1A9088BB-6A25-4C0A-B0D1-85A8DA2E06EE}" type="presParOf" srcId="{9CA52859-F45B-47EE-99CE-41F44C156D4B}" destId="{E018854D-7C92-43B0-8D45-E40DB06C341F}" srcOrd="1" destOrd="0" presId="urn:microsoft.com/office/officeart/2005/8/layout/hierarchy2"/>
    <dgm:cxn modelId="{396E1892-A325-4DCE-A7B9-82001196A4F1}" type="presParOf" srcId="{E018854D-7C92-43B0-8D45-E40DB06C341F}" destId="{4BDE6C35-DF65-4B8F-80EC-DEBF6A8E676D}" srcOrd="0" destOrd="0" presId="urn:microsoft.com/office/officeart/2005/8/layout/hierarchy2"/>
    <dgm:cxn modelId="{1DB3915E-7BDB-4638-BA0F-7C09122AC705}" type="presParOf" srcId="{4BDE6C35-DF65-4B8F-80EC-DEBF6A8E676D}" destId="{67987051-AFFD-48D1-AD81-6F61E9028D0C}" srcOrd="0" destOrd="0" presId="urn:microsoft.com/office/officeart/2005/8/layout/hierarchy2"/>
    <dgm:cxn modelId="{14AEA973-65A7-4C5D-8B49-E024F0DAC05F}" type="presParOf" srcId="{E018854D-7C92-43B0-8D45-E40DB06C341F}" destId="{B308EBE3-9E9B-47D1-B542-8156AF89FB84}" srcOrd="1" destOrd="0" presId="urn:microsoft.com/office/officeart/2005/8/layout/hierarchy2"/>
    <dgm:cxn modelId="{3694B82F-15D6-4B58-B8F7-7A9768B0C965}" type="presParOf" srcId="{B308EBE3-9E9B-47D1-B542-8156AF89FB84}" destId="{F35550AA-7721-48AF-B1AC-A77D25FF9027}" srcOrd="0" destOrd="0" presId="urn:microsoft.com/office/officeart/2005/8/layout/hierarchy2"/>
    <dgm:cxn modelId="{C39FF890-5646-419C-BAE9-511A18151E42}" type="presParOf" srcId="{B308EBE3-9E9B-47D1-B542-8156AF89FB84}" destId="{4525C5FF-6E40-4C31-AD26-506A730221A7}" srcOrd="1" destOrd="0" presId="urn:microsoft.com/office/officeart/2005/8/layout/hierarchy2"/>
    <dgm:cxn modelId="{9DCB76AF-5621-4AE9-BC61-6360A53672A7}" type="presParOf" srcId="{E018854D-7C92-43B0-8D45-E40DB06C341F}" destId="{54EE9269-4C0B-47B4-91C6-FDF72B305F87}" srcOrd="2" destOrd="0" presId="urn:microsoft.com/office/officeart/2005/8/layout/hierarchy2"/>
    <dgm:cxn modelId="{DFE9C965-61AD-4D04-9E4B-2974D32A00AC}" type="presParOf" srcId="{54EE9269-4C0B-47B4-91C6-FDF72B305F87}" destId="{2ADDCDA3-0AF3-48BF-B71D-80ED03BF5C02}" srcOrd="0" destOrd="0" presId="urn:microsoft.com/office/officeart/2005/8/layout/hierarchy2"/>
    <dgm:cxn modelId="{C36735E3-8808-4B60-A4FF-0FD3310EA679}" type="presParOf" srcId="{E018854D-7C92-43B0-8D45-E40DB06C341F}" destId="{7F35E1A3-D3B3-438D-991B-409C01FC44B9}" srcOrd="3" destOrd="0" presId="urn:microsoft.com/office/officeart/2005/8/layout/hierarchy2"/>
    <dgm:cxn modelId="{34BBA9B3-BC6C-4351-9BDC-EFB2ABDBCF65}" type="presParOf" srcId="{7F35E1A3-D3B3-438D-991B-409C01FC44B9}" destId="{704A334F-D726-445D-9D8D-8AFBA3353C51}" srcOrd="0" destOrd="0" presId="urn:microsoft.com/office/officeart/2005/8/layout/hierarchy2"/>
    <dgm:cxn modelId="{A7CF5CB3-B1F3-4DAB-A9C4-588CFC9046DE}" type="presParOf" srcId="{7F35E1A3-D3B3-438D-991B-409C01FC44B9}" destId="{7605DB4E-D150-4738-901D-05D7577DBC8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38E334-F6A3-438E-AD55-B103235CED64}">
      <dsp:nvSpPr>
        <dsp:cNvPr id="0" name=""/>
        <dsp:cNvSpPr/>
      </dsp:nvSpPr>
      <dsp:spPr>
        <a:xfrm rot="5400000">
          <a:off x="-188859" y="191503"/>
          <a:ext cx="1259060" cy="88134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 этап</a:t>
          </a:r>
          <a:endParaRPr lang="ru-RU" sz="2500" kern="1200" dirty="0"/>
        </a:p>
      </dsp:txBody>
      <dsp:txXfrm rot="5400000">
        <a:off x="-188859" y="191503"/>
        <a:ext cx="1259060" cy="881342"/>
      </dsp:txXfrm>
    </dsp:sp>
    <dsp:sp modelId="{4C9D9459-7031-4482-8624-B368F01764A5}">
      <dsp:nvSpPr>
        <dsp:cNvPr id="0" name=""/>
        <dsp:cNvSpPr/>
      </dsp:nvSpPr>
      <dsp:spPr>
        <a:xfrm rot="5400000">
          <a:off x="5329985" y="-4445999"/>
          <a:ext cx="818389" cy="971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Разработка концепции</a:t>
          </a:r>
          <a:endParaRPr lang="ru-RU" sz="2800" kern="1200" dirty="0">
            <a:latin typeface="+mn-lt"/>
          </a:endParaRPr>
        </a:p>
      </dsp:txBody>
      <dsp:txXfrm rot="5400000">
        <a:off x="5329985" y="-4445999"/>
        <a:ext cx="818389" cy="9715675"/>
      </dsp:txXfrm>
    </dsp:sp>
    <dsp:sp modelId="{F6D0DAC2-1F11-4A9F-B6ED-8182FC418316}">
      <dsp:nvSpPr>
        <dsp:cNvPr id="0" name=""/>
        <dsp:cNvSpPr/>
      </dsp:nvSpPr>
      <dsp:spPr>
        <a:xfrm rot="5400000">
          <a:off x="-188859" y="1312854"/>
          <a:ext cx="1259060" cy="88134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 этап</a:t>
          </a:r>
          <a:endParaRPr lang="ru-RU" sz="2500" kern="1200" dirty="0"/>
        </a:p>
      </dsp:txBody>
      <dsp:txXfrm rot="5400000">
        <a:off x="-188859" y="1312854"/>
        <a:ext cx="1259060" cy="881342"/>
      </dsp:txXfrm>
    </dsp:sp>
    <dsp:sp modelId="{69792C15-4E3E-4067-B205-AE02323E2048}">
      <dsp:nvSpPr>
        <dsp:cNvPr id="0" name=""/>
        <dsp:cNvSpPr/>
      </dsp:nvSpPr>
      <dsp:spPr>
        <a:xfrm rot="5400000">
          <a:off x="5329985" y="-3324647"/>
          <a:ext cx="818389" cy="971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Разработка методик преподавания </a:t>
          </a:r>
          <a:endParaRPr lang="ru-RU" sz="2800" kern="1200" dirty="0">
            <a:latin typeface="+mn-lt"/>
          </a:endParaRPr>
        </a:p>
      </dsp:txBody>
      <dsp:txXfrm rot="5400000">
        <a:off x="5329985" y="-3324647"/>
        <a:ext cx="818389" cy="9715675"/>
      </dsp:txXfrm>
    </dsp:sp>
    <dsp:sp modelId="{253182AA-2934-4CF3-8AE4-7D8A81F6B677}">
      <dsp:nvSpPr>
        <dsp:cNvPr id="0" name=""/>
        <dsp:cNvSpPr/>
      </dsp:nvSpPr>
      <dsp:spPr>
        <a:xfrm rot="5400000">
          <a:off x="-188859" y="2434205"/>
          <a:ext cx="1259060" cy="88134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 этап</a:t>
          </a:r>
          <a:endParaRPr lang="ru-RU" sz="2500" kern="1200" dirty="0"/>
        </a:p>
      </dsp:txBody>
      <dsp:txXfrm rot="5400000">
        <a:off x="-188859" y="2434205"/>
        <a:ext cx="1259060" cy="881342"/>
      </dsp:txXfrm>
    </dsp:sp>
    <dsp:sp modelId="{2A2C5C5D-BCBF-44FF-A7B1-85535F8ACD34}">
      <dsp:nvSpPr>
        <dsp:cNvPr id="0" name=""/>
        <dsp:cNvSpPr/>
      </dsp:nvSpPr>
      <dsp:spPr>
        <a:xfrm rot="5400000">
          <a:off x="5329985" y="-2203296"/>
          <a:ext cx="818389" cy="971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Апробация методик преподавания </a:t>
          </a:r>
          <a:endParaRPr lang="ru-RU" sz="2800" kern="1200" dirty="0">
            <a:latin typeface="+mn-lt"/>
          </a:endParaRPr>
        </a:p>
      </dsp:txBody>
      <dsp:txXfrm rot="5400000">
        <a:off x="5329985" y="-2203296"/>
        <a:ext cx="818389" cy="9715675"/>
      </dsp:txXfrm>
    </dsp:sp>
    <dsp:sp modelId="{48541723-2191-4EA8-B665-B896897C6789}">
      <dsp:nvSpPr>
        <dsp:cNvPr id="0" name=""/>
        <dsp:cNvSpPr/>
      </dsp:nvSpPr>
      <dsp:spPr>
        <a:xfrm rot="5400000">
          <a:off x="-188859" y="3824831"/>
          <a:ext cx="1259060" cy="88134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4 этап</a:t>
          </a:r>
          <a:endParaRPr lang="ru-RU" sz="2500" kern="1200" dirty="0"/>
        </a:p>
      </dsp:txBody>
      <dsp:txXfrm rot="5400000">
        <a:off x="-188859" y="3824831"/>
        <a:ext cx="1259060" cy="881342"/>
      </dsp:txXfrm>
    </dsp:sp>
    <dsp:sp modelId="{8FCD0B71-5825-4407-BEDF-F6E933D6BF42}">
      <dsp:nvSpPr>
        <dsp:cNvPr id="0" name=""/>
        <dsp:cNvSpPr/>
      </dsp:nvSpPr>
      <dsp:spPr>
        <a:xfrm rot="5400000">
          <a:off x="5060710" y="-812670"/>
          <a:ext cx="1356938" cy="971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spc="12" dirty="0" smtClean="0">
              <a:solidFill>
                <a:srgbClr val="231F20"/>
              </a:solidFill>
              <a:latin typeface="+mn-lt"/>
              <a:cs typeface="Arial" panose="020B0604020202020204" pitchFamily="34" charset="0"/>
            </a:rPr>
            <a:t>Разработка примерных рабочих программ, примерных фондов оценочных средств для промежуточной аттестации с учетом профиля по укрупненным группам профессий и специальностей </a:t>
          </a:r>
          <a:endParaRPr lang="ru-RU" sz="2800" kern="1200" dirty="0">
            <a:latin typeface="+mn-lt"/>
          </a:endParaRPr>
        </a:p>
      </dsp:txBody>
      <dsp:txXfrm rot="5400000">
        <a:off x="5060710" y="-812670"/>
        <a:ext cx="1356938" cy="97156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B4E129-5CA4-47FA-AA20-AFBCD49A923E}">
      <dsp:nvSpPr>
        <dsp:cNvPr id="0" name=""/>
        <dsp:cNvSpPr/>
      </dsp:nvSpPr>
      <dsp:spPr>
        <a:xfrm>
          <a:off x="0" y="0"/>
          <a:ext cx="9376229" cy="192118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accent2">
                  <a:lumMod val="50000"/>
                </a:schemeClr>
              </a:solidFill>
              <a:latin typeface="+mn-lt"/>
              <a:ea typeface="Verdana" pitchFamily="34" charset="0"/>
            </a:rPr>
            <a:t>ОСНОВНЫЕ НАПРАВЛЕНИЯ СОВЕРШЕНСТВОВАНИЯ СИСТЕМЫ ПРЕПОДАВАНИЯ ОБЩЕОБРАЗОВАТЕЛЬНЫХ УЧЕБНЫХ ПРЕДМЕТОВ</a:t>
          </a:r>
          <a:endParaRPr lang="ru-RU" sz="3100" kern="1200" dirty="0">
            <a:latin typeface="+mn-lt"/>
          </a:endParaRPr>
        </a:p>
      </dsp:txBody>
      <dsp:txXfrm>
        <a:off x="0" y="0"/>
        <a:ext cx="9376229" cy="1921183"/>
      </dsp:txXfrm>
    </dsp:sp>
    <dsp:sp modelId="{750C026A-028E-41F4-AE87-F4C087D8E023}">
      <dsp:nvSpPr>
        <dsp:cNvPr id="0" name=""/>
        <dsp:cNvSpPr/>
      </dsp:nvSpPr>
      <dsp:spPr>
        <a:xfrm>
          <a:off x="30150" y="1931512"/>
          <a:ext cx="3122357" cy="403448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ИНТЕНСИВНАЯ ПОДГОТОВКА, ИНТЕГРАЦИЯ ОБЩЕОБРАЗОВАТЕЛЬНОЙ И ПРОФЕССИОНАЛЬНОЙ ПОДГОТОВКИ</a:t>
          </a:r>
          <a:endParaRPr lang="ru-RU" sz="1700" kern="1200" dirty="0">
            <a:latin typeface="+mn-lt"/>
          </a:endParaRPr>
        </a:p>
      </dsp:txBody>
      <dsp:txXfrm>
        <a:off x="30150" y="1931512"/>
        <a:ext cx="3122357" cy="4034485"/>
      </dsp:txXfrm>
    </dsp:sp>
    <dsp:sp modelId="{ACC0B27D-A3D9-45C7-ABC8-33BC222BC9B6}">
      <dsp:nvSpPr>
        <dsp:cNvPr id="0" name=""/>
        <dsp:cNvSpPr/>
      </dsp:nvSpPr>
      <dsp:spPr>
        <a:xfrm>
          <a:off x="3126935" y="1921183"/>
          <a:ext cx="3122357" cy="403448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ПРОФЕССИОНАЛЬНАЯ НАПРАВЛЕННОСТЬ ОБЩЕОБРАЗОВАТЕЛЬНОЙ ПОДГОТОВКИ</a:t>
          </a:r>
          <a:endParaRPr lang="ru-RU" sz="1700" kern="1200" dirty="0">
            <a:latin typeface="+mn-lt"/>
          </a:endParaRPr>
        </a:p>
      </dsp:txBody>
      <dsp:txXfrm>
        <a:off x="3126935" y="1921183"/>
        <a:ext cx="3122357" cy="4034485"/>
      </dsp:txXfrm>
    </dsp:sp>
    <dsp:sp modelId="{EAB16BEB-E394-4574-B551-B73F78993324}">
      <dsp:nvSpPr>
        <dsp:cNvPr id="0" name=""/>
        <dsp:cNvSpPr/>
      </dsp:nvSpPr>
      <dsp:spPr>
        <a:xfrm>
          <a:off x="6249293" y="1921183"/>
          <a:ext cx="3122357" cy="4034485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ПРАКТИЧЕСКАЯ ПОДГОТОВКА, ПРИКЛАДНЫЕ МОДУЛИ</a:t>
          </a:r>
          <a:endParaRPr lang="ru-RU" sz="1700" kern="1200" dirty="0">
            <a:latin typeface="+mn-lt"/>
          </a:endParaRPr>
        </a:p>
      </dsp:txBody>
      <dsp:txXfrm>
        <a:off x="6249293" y="1921183"/>
        <a:ext cx="3122357" cy="4034485"/>
      </dsp:txXfrm>
    </dsp:sp>
    <dsp:sp modelId="{264487D3-C6A7-4CCE-AF7B-579F7BF910AA}">
      <dsp:nvSpPr>
        <dsp:cNvPr id="0" name=""/>
        <dsp:cNvSpPr/>
      </dsp:nvSpPr>
      <dsp:spPr>
        <a:xfrm>
          <a:off x="0" y="5955669"/>
          <a:ext cx="9376229" cy="44827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BC22B4-AA04-48C2-8685-AB0F1F11A82C}">
      <dsp:nvSpPr>
        <dsp:cNvPr id="0" name=""/>
        <dsp:cNvSpPr/>
      </dsp:nvSpPr>
      <dsp:spPr>
        <a:xfrm>
          <a:off x="-6778628" y="-1036478"/>
          <a:ext cx="8067598" cy="8067598"/>
        </a:xfrm>
        <a:prstGeom prst="blockArc">
          <a:avLst>
            <a:gd name="adj1" fmla="val 18900000"/>
            <a:gd name="adj2" fmla="val 2700000"/>
            <a:gd name="adj3" fmla="val 268"/>
          </a:avLst>
        </a:pr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45968-F1B9-4782-A6FE-9BE7D794F6F6}">
      <dsp:nvSpPr>
        <dsp:cNvPr id="0" name=""/>
        <dsp:cNvSpPr/>
      </dsp:nvSpPr>
      <dsp:spPr>
        <a:xfrm>
          <a:off x="562941" y="374545"/>
          <a:ext cx="9145619" cy="74957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497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Общая характеристика общеобразовательной дисциплины</a:t>
          </a:r>
          <a:endParaRPr lang="ru-RU" sz="2000" kern="1200" dirty="0">
            <a:latin typeface="+mn-lt"/>
          </a:endParaRPr>
        </a:p>
      </dsp:txBody>
      <dsp:txXfrm>
        <a:off x="562941" y="374545"/>
        <a:ext cx="9145619" cy="749570"/>
      </dsp:txXfrm>
    </dsp:sp>
    <dsp:sp modelId="{81AFFF2B-F51D-4EF4-87B2-F58DCF3BD831}">
      <dsp:nvSpPr>
        <dsp:cNvPr id="0" name=""/>
        <dsp:cNvSpPr/>
      </dsp:nvSpPr>
      <dsp:spPr>
        <a:xfrm>
          <a:off x="94459" y="280848"/>
          <a:ext cx="936962" cy="9369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1D4868A-9E60-4D27-82FD-A253A9A92120}">
      <dsp:nvSpPr>
        <dsp:cNvPr id="0" name=""/>
        <dsp:cNvSpPr/>
      </dsp:nvSpPr>
      <dsp:spPr>
        <a:xfrm>
          <a:off x="1100061" y="1498540"/>
          <a:ext cx="8608499" cy="749570"/>
        </a:xfrm>
        <a:prstGeom prst="rect">
          <a:avLst/>
        </a:prstGeom>
        <a:gradFill rotWithShape="0">
          <a:gsLst>
            <a:gs pos="0">
              <a:schemeClr val="accent5">
                <a:hueOff val="-653972"/>
                <a:satOff val="3891"/>
                <a:lumOff val="1568"/>
                <a:alphaOff val="0"/>
                <a:tint val="65000"/>
                <a:lumMod val="110000"/>
              </a:schemeClr>
            </a:gs>
            <a:gs pos="88000">
              <a:schemeClr val="accent5">
                <a:hueOff val="-653972"/>
                <a:satOff val="3891"/>
                <a:lumOff val="1568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4971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Цели, задачи и результаты освоения общеобразовательной дисциплины</a:t>
          </a:r>
          <a:endParaRPr lang="ru-RU" sz="1800" kern="1200" dirty="0">
            <a:latin typeface="+mn-lt"/>
          </a:endParaRPr>
        </a:p>
      </dsp:txBody>
      <dsp:txXfrm>
        <a:off x="1100061" y="1498540"/>
        <a:ext cx="8608499" cy="749570"/>
      </dsp:txXfrm>
    </dsp:sp>
    <dsp:sp modelId="{11EC61CC-1DD7-4EF4-8024-EF83D0F75C08}">
      <dsp:nvSpPr>
        <dsp:cNvPr id="0" name=""/>
        <dsp:cNvSpPr/>
      </dsp:nvSpPr>
      <dsp:spPr>
        <a:xfrm>
          <a:off x="631579" y="1404844"/>
          <a:ext cx="936962" cy="9369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>
              <a:hueOff val="-653972"/>
              <a:satOff val="3891"/>
              <a:lumOff val="15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079CDA4-D6B5-42CA-9B01-35F41A8CAC34}">
      <dsp:nvSpPr>
        <dsp:cNvPr id="0" name=""/>
        <dsp:cNvSpPr/>
      </dsp:nvSpPr>
      <dsp:spPr>
        <a:xfrm>
          <a:off x="1264913" y="2622535"/>
          <a:ext cx="8443647" cy="749570"/>
        </a:xfrm>
        <a:prstGeom prst="rect">
          <a:avLst/>
        </a:prstGeom>
        <a:gradFill rotWithShape="0">
          <a:gsLst>
            <a:gs pos="0">
              <a:schemeClr val="accent5">
                <a:hueOff val="-1307944"/>
                <a:satOff val="7781"/>
                <a:lumOff val="3137"/>
                <a:alphaOff val="0"/>
                <a:tint val="65000"/>
                <a:lumMod val="110000"/>
              </a:schemeClr>
            </a:gs>
            <a:gs pos="88000">
              <a:schemeClr val="accent5">
                <a:hueOff val="-1307944"/>
                <a:satOff val="7781"/>
                <a:lumOff val="3137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497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Механизмы отбора содержания общеобразовательной дисциплины с учетом профессиональной направленности</a:t>
          </a:r>
          <a:endParaRPr lang="ru-RU" sz="1800" kern="1200" dirty="0">
            <a:latin typeface="+mn-lt"/>
          </a:endParaRPr>
        </a:p>
      </dsp:txBody>
      <dsp:txXfrm>
        <a:off x="1264913" y="2622535"/>
        <a:ext cx="8443647" cy="749570"/>
      </dsp:txXfrm>
    </dsp:sp>
    <dsp:sp modelId="{0DCADA97-07E0-4F4C-BBB5-6CAD8311E6BE}">
      <dsp:nvSpPr>
        <dsp:cNvPr id="0" name=""/>
        <dsp:cNvSpPr/>
      </dsp:nvSpPr>
      <dsp:spPr>
        <a:xfrm>
          <a:off x="796432" y="2528839"/>
          <a:ext cx="936962" cy="9369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>
              <a:hueOff val="-1307944"/>
              <a:satOff val="7781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19F2F1F-5479-4B0F-9874-ED8F55A563EC}">
      <dsp:nvSpPr>
        <dsp:cNvPr id="0" name=""/>
        <dsp:cNvSpPr/>
      </dsp:nvSpPr>
      <dsp:spPr>
        <a:xfrm>
          <a:off x="1100061" y="3746531"/>
          <a:ext cx="8608499" cy="749570"/>
        </a:xfrm>
        <a:prstGeom prst="rect">
          <a:avLst/>
        </a:prstGeom>
        <a:gradFill rotWithShape="0">
          <a:gsLst>
            <a:gs pos="0">
              <a:schemeClr val="accent5">
                <a:hueOff val="-1961916"/>
                <a:satOff val="11672"/>
                <a:lumOff val="4705"/>
                <a:alphaOff val="0"/>
                <a:tint val="65000"/>
                <a:lumMod val="110000"/>
              </a:schemeClr>
            </a:gs>
            <a:gs pos="88000">
              <a:schemeClr val="accent5">
                <a:hueOff val="-1961916"/>
                <a:satOff val="11672"/>
                <a:lumOff val="4705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497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Контроль и оценка результатов освоения общеобразовательной дисциплины с учетом профессиональной направленности основной образовательной программы среднего профессионального образования</a:t>
          </a:r>
          <a:r>
            <a:rPr lang="ru-RU" sz="1400" b="1" kern="1200" spc="33" dirty="0" smtClean="0">
              <a:solidFill>
                <a:srgbClr val="1F377B"/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1400" b="1" kern="1200" spc="33" dirty="0">
            <a:solidFill>
              <a:srgbClr val="1F377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00061" y="3746531"/>
        <a:ext cx="8608499" cy="749570"/>
      </dsp:txXfrm>
    </dsp:sp>
    <dsp:sp modelId="{64D19821-D02D-44E8-A64E-C44C63AAE11F}">
      <dsp:nvSpPr>
        <dsp:cNvPr id="0" name=""/>
        <dsp:cNvSpPr/>
      </dsp:nvSpPr>
      <dsp:spPr>
        <a:xfrm>
          <a:off x="631579" y="3652835"/>
          <a:ext cx="936962" cy="9369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>
              <a:hueOff val="-1961916"/>
              <a:satOff val="11672"/>
              <a:lumOff val="47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D73363B-B9EA-43C8-88A8-77090BE9E0ED}">
      <dsp:nvSpPr>
        <dsp:cNvPr id="0" name=""/>
        <dsp:cNvSpPr/>
      </dsp:nvSpPr>
      <dsp:spPr>
        <a:xfrm>
          <a:off x="562941" y="4870526"/>
          <a:ext cx="9145619" cy="749570"/>
        </a:xfrm>
        <a:prstGeom prst="rect">
          <a:avLst/>
        </a:prstGeom>
        <a:gradFill rotWithShape="0">
          <a:gsLst>
            <a:gs pos="0">
              <a:schemeClr val="accent5">
                <a:hueOff val="-2615888"/>
                <a:satOff val="15563"/>
                <a:lumOff val="6274"/>
                <a:alphaOff val="0"/>
                <a:tint val="65000"/>
                <a:lumMod val="110000"/>
              </a:schemeClr>
            </a:gs>
            <a:gs pos="88000">
              <a:schemeClr val="accent5">
                <a:hueOff val="-2615888"/>
                <a:satOff val="15563"/>
                <a:lumOff val="6274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497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pc="33" dirty="0" smtClean="0">
              <a:solidFill>
                <a:srgbClr val="1F377B"/>
              </a:solidFill>
              <a:latin typeface="+mn-lt"/>
              <a:cs typeface="Arial" panose="020B0604020202020204" pitchFamily="34" charset="0"/>
            </a:rPr>
            <a:t>Особенности организации учебных занятий при реализации общеобразовательной дисциплины с учетом профессиональной направленности основной образовательной программы среднего профессионального образования.</a:t>
          </a:r>
          <a:endParaRPr lang="ru-RU" sz="1600" b="1" kern="1200" spc="33" dirty="0">
            <a:solidFill>
              <a:srgbClr val="1F377B"/>
            </a:solidFill>
            <a:latin typeface="+mn-lt"/>
            <a:cs typeface="Arial" panose="020B0604020202020204" pitchFamily="34" charset="0"/>
          </a:endParaRPr>
        </a:p>
      </dsp:txBody>
      <dsp:txXfrm>
        <a:off x="562941" y="4870526"/>
        <a:ext cx="9145619" cy="749570"/>
      </dsp:txXfrm>
    </dsp:sp>
    <dsp:sp modelId="{990E8B20-5933-463D-8BC6-FD7519C1CE4D}">
      <dsp:nvSpPr>
        <dsp:cNvPr id="0" name=""/>
        <dsp:cNvSpPr/>
      </dsp:nvSpPr>
      <dsp:spPr>
        <a:xfrm>
          <a:off x="94459" y="4776830"/>
          <a:ext cx="936962" cy="9369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>
              <a:hueOff val="-2615888"/>
              <a:satOff val="15563"/>
              <a:lumOff val="627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04D765-AAF9-459B-AA38-C42ED4A04B95}">
      <dsp:nvSpPr>
        <dsp:cNvPr id="0" name=""/>
        <dsp:cNvSpPr/>
      </dsp:nvSpPr>
      <dsp:spPr>
        <a:xfrm>
          <a:off x="734" y="1946670"/>
          <a:ext cx="3523335" cy="1761667"/>
        </a:xfrm>
        <a:prstGeom prst="roundRect">
          <a:avLst>
            <a:gd name="adj" fmla="val 10000"/>
          </a:avLst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Подходы преподавания</a:t>
          </a:r>
          <a:endParaRPr lang="ru-RU" sz="3200" kern="1200" dirty="0"/>
        </a:p>
      </dsp:txBody>
      <dsp:txXfrm>
        <a:off x="734" y="1946670"/>
        <a:ext cx="3523335" cy="1761667"/>
      </dsp:txXfrm>
    </dsp:sp>
    <dsp:sp modelId="{4BDE6C35-DF65-4B8F-80EC-DEBF6A8E676D}">
      <dsp:nvSpPr>
        <dsp:cNvPr id="0" name=""/>
        <dsp:cNvSpPr/>
      </dsp:nvSpPr>
      <dsp:spPr>
        <a:xfrm rot="19508576">
          <a:off x="3371481" y="2313405"/>
          <a:ext cx="1700910" cy="56074"/>
        </a:xfrm>
        <a:custGeom>
          <a:avLst/>
          <a:gdLst/>
          <a:ahLst/>
          <a:cxnLst/>
          <a:rect l="0" t="0" r="0" b="0"/>
          <a:pathLst>
            <a:path>
              <a:moveTo>
                <a:pt x="0" y="28037"/>
              </a:moveTo>
              <a:lnTo>
                <a:pt x="1700910" y="28037"/>
              </a:lnTo>
            </a:path>
          </a:pathLst>
        </a:custGeom>
        <a:noFill/>
        <a:ln w="38100" cap="rnd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9508576">
        <a:off x="4179414" y="2298919"/>
        <a:ext cx="85045" cy="85045"/>
      </dsp:txXfrm>
    </dsp:sp>
    <dsp:sp modelId="{F35550AA-7721-48AF-B1AC-A77D25FF9027}">
      <dsp:nvSpPr>
        <dsp:cNvPr id="0" name=""/>
        <dsp:cNvSpPr/>
      </dsp:nvSpPr>
      <dsp:spPr>
        <a:xfrm>
          <a:off x="4919804" y="974547"/>
          <a:ext cx="3523335" cy="176166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/>
            <a:t>Системно-деятельностный</a:t>
          </a:r>
          <a:r>
            <a:rPr lang="ru-RU" sz="3200" kern="1200" dirty="0" smtClean="0"/>
            <a:t> подход</a:t>
          </a:r>
          <a:endParaRPr lang="ru-RU" sz="3200" kern="1200" dirty="0"/>
        </a:p>
      </dsp:txBody>
      <dsp:txXfrm>
        <a:off x="4919804" y="974547"/>
        <a:ext cx="3523335" cy="1761667"/>
      </dsp:txXfrm>
    </dsp:sp>
    <dsp:sp modelId="{54EE9269-4C0B-47B4-91C6-FDF72B305F87}">
      <dsp:nvSpPr>
        <dsp:cNvPr id="0" name=""/>
        <dsp:cNvSpPr/>
      </dsp:nvSpPr>
      <dsp:spPr>
        <a:xfrm rot="2142401">
          <a:off x="3360937" y="3305946"/>
          <a:ext cx="1735600" cy="56074"/>
        </a:xfrm>
        <a:custGeom>
          <a:avLst/>
          <a:gdLst/>
          <a:ahLst/>
          <a:cxnLst/>
          <a:rect l="0" t="0" r="0" b="0"/>
          <a:pathLst>
            <a:path>
              <a:moveTo>
                <a:pt x="0" y="28037"/>
              </a:moveTo>
              <a:lnTo>
                <a:pt x="1735600" y="28037"/>
              </a:lnTo>
            </a:path>
          </a:pathLst>
        </a:custGeom>
        <a:noFill/>
        <a:ln w="38100" cap="rnd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2142401">
        <a:off x="4185347" y="3290593"/>
        <a:ext cx="86780" cy="86780"/>
      </dsp:txXfrm>
    </dsp:sp>
    <dsp:sp modelId="{704A334F-D726-445D-9D8D-8AFBA3353C51}">
      <dsp:nvSpPr>
        <dsp:cNvPr id="0" name=""/>
        <dsp:cNvSpPr/>
      </dsp:nvSpPr>
      <dsp:spPr>
        <a:xfrm>
          <a:off x="4933404" y="2959629"/>
          <a:ext cx="3523335" cy="176166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/>
            <a:t>Компетентностный</a:t>
          </a:r>
          <a:r>
            <a:rPr lang="ru-RU" sz="3200" kern="1200" dirty="0" smtClean="0"/>
            <a:t> подход</a:t>
          </a:r>
          <a:endParaRPr lang="ru-RU" sz="3200" kern="1200" dirty="0"/>
        </a:p>
      </dsp:txBody>
      <dsp:txXfrm>
        <a:off x="4933404" y="2959629"/>
        <a:ext cx="3523335" cy="1761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0C3B-100E-4407-AB2D-9F8E3160998A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526B7-F0D6-41A2-BFDF-BF6DE3CC5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33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lang="en-US" sz="6000" b="1" kern="120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9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8413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21119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4425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23553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rgbClr val="00437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33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338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980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9686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37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243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123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541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38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1519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354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lang="en-US" sz="4400" b="1" kern="1200" dirty="0">
          <a:ln w="11430">
            <a:solidFill>
              <a:schemeClr val="tx1">
                <a:lumMod val="95000"/>
                <a:lumOff val="5000"/>
              </a:schemeClr>
            </a:solidFill>
          </a:ln>
          <a:solidFill>
            <a:schemeClr val="accent2">
              <a:lumMod val="75000"/>
            </a:schemeClr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edu.gov.ru/id2713" TargetMode="External"/><Relationship Id="rId2" Type="http://schemas.openxmlformats.org/officeDocument/2006/relationships/hyperlink" Target="https://fumo-spo.ru/?p=lib&amp;show=372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9005" y="2683598"/>
            <a:ext cx="9710057" cy="1646302"/>
          </a:xfrm>
        </p:spPr>
        <p:txBody>
          <a:bodyPr/>
          <a:lstStyle/>
          <a:p>
            <a:pPr algn="ctr"/>
            <a:r>
              <a:rPr lang="ru-RU" sz="3600" dirty="0" smtClean="0">
                <a:effectLst/>
              </a:rPr>
              <a:t>Проведение апробации методики преподавания  общеобразовательной учебной дисциплины (предмета) «Иностранный язык» </a:t>
            </a:r>
            <a:r>
              <a:rPr lang="ru-RU" sz="3600" dirty="0">
                <a:effectLst/>
              </a:rPr>
              <a:t>с учетом профессиональной </a:t>
            </a:r>
            <a:r>
              <a:rPr lang="ru-RU" sz="3600" dirty="0" smtClean="0">
                <a:effectLst/>
              </a:rPr>
              <a:t>направленности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29896" y="5224541"/>
            <a:ext cx="8988061" cy="1096899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Герасимова Татьяна Валерьевна, 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методист ГБПОУ «Магнитогорский педагогический колледж»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380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830215" y="615163"/>
          <a:ext cx="8457475" cy="565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3770" y="1274356"/>
            <a:ext cx="87129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noFill/>
                <a:hlinkClick r:id="rId2"/>
              </a:rPr>
              <a:t>Концепция преподавания общеобразовательных учебных дисциплин с учетом профессиональной направленности программ среднего профессионального образования, реализуемых на базе основного общего образования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noFill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5394" y="2896497"/>
            <a:ext cx="88566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hlinkClick r:id="rId3"/>
              </a:rPr>
              <a:t>Методики преподавания по общеобразовательным (обязательным) дисциплинам («Русский язык», «Литература», «Иностранный язык», «Математика», «История» (или «Россия в мире»), «Физическая культура», «Основы безопасности жизнедеятельности», «Астрономия») с учетом профессиональной направленности программ среднего профессионального образования, реализуемых на базе основного общего образования, предусматривающие интенсивную общеобразовательную подготовку обучающихся с включением прикладных модулей, соответствующих профессиональной направленности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508" y="2855843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98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51392260"/>
              </p:ext>
            </p:extLst>
          </p:nvPr>
        </p:nvGraphicFramePr>
        <p:xfrm>
          <a:off x="250522" y="1490597"/>
          <a:ext cx="10597018" cy="4897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148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3250" y="244475"/>
            <a:ext cx="17678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Образовательные организации-участники апробации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87 ОО из 43 субъектов Российской Федерации: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7825" y="2307445"/>
            <a:ext cx="6494375" cy="35798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7500" y="1215549"/>
            <a:ext cx="5054600" cy="526297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/>
            <a:r>
              <a:rPr lang="ru-RU" sz="1400" b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Хабаровский </a:t>
            </a:r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край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Оренбургская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Пензенская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Башкортостан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Мордовия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Татарстан 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Самарская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Саратовская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Удмуртская Республика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Чувашская Республика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Архангельская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Город Санкт-Петербург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Калининградская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Ленинградская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Мурманская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Коми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Дагестан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Ставропольский край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Чеченская Республика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Алтайский край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Кемеровская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Красноярский край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Омская область</a:t>
            </a:r>
          </a:p>
          <a:p>
            <a:pPr lvl="0"/>
            <a:r>
              <a:rPr lang="ru-RU" sz="1400" b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</a:t>
            </a:r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Тыва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Курганская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Свердловская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Ханты-Мансийский автономный округ-Югра</a:t>
            </a:r>
          </a:p>
          <a:p>
            <a:pPr lvl="0"/>
            <a:r>
              <a:rPr lang="ru-RU" sz="1400" b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Челябинская </a:t>
            </a:r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Белгородская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Владимирская область 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Воронежская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Ивановская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Калужская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Костромская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Курская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Липецкая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Рязанская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Смоленская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Тверская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Ярославская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Волгоградская область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Крым</a:t>
            </a:r>
          </a:p>
          <a:p>
            <a:pPr lvl="0"/>
            <a:r>
              <a:rPr lang="ru-RU" sz="1400" b="1" dirty="0">
                <a:solidFill>
                  <a:srgbClr val="0070C0"/>
                </a:solidFill>
                <a:cs typeface="Courier New" panose="02070309020205020404" pitchFamily="49" charset="0"/>
              </a:rPr>
              <a:t>Ростовская область</a:t>
            </a:r>
          </a:p>
          <a:p>
            <a:endParaRPr lang="ru-RU" sz="20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1200"/>
              </a:spcAft>
            </a:pPr>
            <a:endParaRPr lang="ru-RU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99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919" y="187983"/>
            <a:ext cx="917584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Экспертные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группы: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cs typeface="Courier New" panose="02070309020205020404" pitchFamily="49" charset="0"/>
              </a:rPr>
              <a:t>63 эксперта из 29 регионов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0841" y="2200449"/>
            <a:ext cx="6724040" cy="3705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020" y="810060"/>
            <a:ext cx="5949862" cy="4247317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Алтайский край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Амурская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Архангельская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Белгородская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Владимирская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Город Санкт-Петербург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Город Севастополь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Калининградская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Калужская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Кировская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Курганская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Курская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Ленинградская </a:t>
            </a:r>
            <a:r>
              <a:rPr lang="ru-RU" b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Оренбургская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Приморский край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Башкортостан</a:t>
            </a:r>
            <a:endParaRPr lang="en-US" b="1" dirty="0">
              <a:solidFill>
                <a:srgbClr val="0070C0"/>
              </a:solidFill>
              <a:cs typeface="Courier New" panose="02070309020205020404" pitchFamily="49" charset="0"/>
            </a:endParaRP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Дагестан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Коми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Крым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Республика Хакасия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Ростовская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Самарская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Тамбовская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Тверская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Тульская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Тюменская область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Хабаровский край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Ханты-Мансийск</a:t>
            </a:r>
          </a:p>
          <a:p>
            <a:pPr lvl="0"/>
            <a:r>
              <a:rPr lang="ru-RU" b="1" dirty="0">
                <a:solidFill>
                  <a:srgbClr val="0070C0"/>
                </a:solidFill>
                <a:cs typeface="Courier New" panose="02070309020205020404" pitchFamily="49" charset="0"/>
              </a:rPr>
              <a:t>Ярославская область</a:t>
            </a:r>
          </a:p>
          <a:p>
            <a:pPr lvl="0"/>
            <a:endParaRPr lang="en-US" b="1" dirty="0" smtClean="0">
              <a:solidFill>
                <a:srgbClr val="0070C0"/>
              </a:solidFill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22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21751079"/>
              </p:ext>
            </p:extLst>
          </p:nvPr>
        </p:nvGraphicFramePr>
        <p:xfrm>
          <a:off x="238033" y="249403"/>
          <a:ext cx="9376229" cy="6403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6284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095" y="179756"/>
            <a:ext cx="87346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377B"/>
                </a:solidFill>
                <a:ea typeface="Verdana" pitchFamily="34" charset="0"/>
              </a:rPr>
              <a:t>СТРУКТУРА </a:t>
            </a:r>
            <a:endParaRPr lang="ru-RU" b="1" dirty="0" smtClean="0">
              <a:solidFill>
                <a:srgbClr val="1F377B"/>
              </a:solidFill>
              <a:ea typeface="Verdana" pitchFamily="34" charset="0"/>
            </a:endParaRPr>
          </a:p>
          <a:p>
            <a:pPr algn="ctr"/>
            <a:r>
              <a:rPr lang="ru-RU" b="1" dirty="0" smtClean="0">
                <a:solidFill>
                  <a:srgbClr val="1F377B"/>
                </a:solidFill>
                <a:ea typeface="Verdana" pitchFamily="34" charset="0"/>
              </a:rPr>
              <a:t>МЕТОДИКИ </a:t>
            </a:r>
            <a:r>
              <a:rPr lang="ru-RU" b="1" dirty="0">
                <a:solidFill>
                  <a:srgbClr val="1F377B"/>
                </a:solidFill>
                <a:ea typeface="Verdana" pitchFamily="34" charset="0"/>
              </a:rPr>
              <a:t>ПРЕПОДАВАНИЯ ОБЩЕОБРАЗОВАТЕЛЬНЫХ ДИСЦИПЛИН</a:t>
            </a: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xmlns="" val="1578972894"/>
              </p:ext>
            </p:extLst>
          </p:nvPr>
        </p:nvGraphicFramePr>
        <p:xfrm>
          <a:off x="220617" y="763209"/>
          <a:ext cx="9794240" cy="5994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219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3" y="171047"/>
            <a:ext cx="8665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F377B"/>
                </a:solidFill>
                <a:ea typeface="Verdana" pitchFamily="34" charset="0"/>
              </a:rPr>
              <a:t>АЛГОРИТМ РАБОТЫ С МЕТОДИКОЙ ПРЕПОДАВАНИЯ ОБЩЕОБРАЗОВАТЕЛЬНЫХ ДИСЦИПЛИН</a:t>
            </a:r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/>
          <a:srcRect l="19859" t="22501" r="19002" b="12606"/>
          <a:stretch/>
        </p:blipFill>
        <p:spPr bwMode="auto">
          <a:xfrm>
            <a:off x="104501" y="956715"/>
            <a:ext cx="9613743" cy="55140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2241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826" t="24107" r="11349" b="12857"/>
          <a:stretch>
            <a:fillRect/>
          </a:stretch>
        </p:blipFill>
        <p:spPr bwMode="auto">
          <a:xfrm>
            <a:off x="-195943" y="0"/>
            <a:ext cx="12387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2428" t="28571" r="10245" b="23929"/>
          <a:stretch>
            <a:fillRect/>
          </a:stretch>
        </p:blipFill>
        <p:spPr bwMode="auto">
          <a:xfrm>
            <a:off x="35835" y="0"/>
            <a:ext cx="121561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Другая 1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" id="{A21A3FD2-27E2-475C-AC1C-8DF1D025A234}" vid="{6F545DC2-21FD-4CE0-B722-8886A6E32D5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МПК</Template>
  <TotalTime>1946</TotalTime>
  <Words>429</Words>
  <Application>Microsoft Office PowerPoint</Application>
  <PresentationFormat>Произвольный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Проведение апробации методики преподавания  общеобразовательной учебной дисциплины (предмета) «Иностранный язык» с учетом профессиональной направленности</vt:lpstr>
      <vt:lpstr>Этапы реализации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ТРИЗ-технология</dc:title>
  <dc:creator>Админ</dc:creator>
  <cp:lastModifiedBy>Пользователь Windows</cp:lastModifiedBy>
  <cp:revision>69</cp:revision>
  <dcterms:created xsi:type="dcterms:W3CDTF">2019-04-02T06:55:06Z</dcterms:created>
  <dcterms:modified xsi:type="dcterms:W3CDTF">2021-10-12T19:24:33Z</dcterms:modified>
</cp:coreProperties>
</file>