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66" r:id="rId13"/>
    <p:sldId id="267" r:id="rId14"/>
    <p:sldId id="270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274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43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7041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477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436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5758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3948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397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144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064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522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94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83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259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172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964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931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568952" cy="648072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Использование электронных ресурсов в процессе изучения иностранных языков студентами педагогических специальностей</a:t>
            </a:r>
          </a:p>
          <a:p>
            <a:pPr algn="ctr"/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>
              <a:spcBef>
                <a:spcPts val="0"/>
              </a:spcBef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Каракина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Ю.Н., преподаватель иностранного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языка </a:t>
            </a:r>
          </a:p>
          <a:p>
            <a:pPr algn="r">
              <a:spcBef>
                <a:spcPts val="0"/>
              </a:spcBef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ГБПОУ «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Миасский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педагогический колледж»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71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9324528" cy="6192688"/>
          </a:xfrm>
        </p:spPr>
      </p:pic>
    </p:spTree>
    <p:extLst>
      <p:ext uri="{BB962C8B-B14F-4D97-AF65-F5344CB8AC3E}">
        <p14:creationId xmlns:p14="http://schemas.microsoft.com/office/powerpoint/2010/main" val="4294217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7" y="188640"/>
            <a:ext cx="7058744" cy="1008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Quizlet </a:t>
            </a:r>
            <a:r>
              <a:rPr lang="ru-RU" dirty="0" smtClean="0"/>
              <a:t> - </a:t>
            </a:r>
            <a:r>
              <a:rPr lang="ru-RU" sz="3100" dirty="0" smtClean="0"/>
              <a:t>сервис</a:t>
            </a:r>
            <a:r>
              <a:rPr lang="ru-RU" dirty="0"/>
              <a:t> </a:t>
            </a:r>
            <a:r>
              <a:rPr lang="ru-RU" dirty="0" smtClean="0"/>
              <a:t>для тренировки слов в </a:t>
            </a:r>
            <a:r>
              <a:rPr lang="ru-RU" dirty="0"/>
              <a:t>виде учебных карточек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340768"/>
            <a:ext cx="7272807" cy="5112568"/>
          </a:xfrm>
        </p:spPr>
      </p:pic>
    </p:spTree>
    <p:extLst>
      <p:ext uri="{BB962C8B-B14F-4D97-AF65-F5344CB8AC3E}">
        <p14:creationId xmlns:p14="http://schemas.microsoft.com/office/powerpoint/2010/main" val="1722561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352928" cy="6408712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</a:t>
            </a:r>
            <a:r>
              <a:rPr lang="en-US" sz="4800" dirty="0" err="1" smtClean="0"/>
              <a:t>Quizizz</a:t>
            </a:r>
            <a:endParaRPr lang="en-US" sz="4800" dirty="0"/>
          </a:p>
          <a:p>
            <a:pPr marL="0" indent="0">
              <a:buNone/>
            </a:pPr>
            <a:r>
              <a:rPr lang="en-US" sz="4800" dirty="0" smtClean="0"/>
              <a:t> 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добный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онлайн-сервис для создания викторин, опросов, тестов. </a:t>
            </a:r>
            <a:endParaRPr lang="en-US" sz="3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его помощи можно:</a:t>
            </a:r>
          </a:p>
          <a:p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провести тестирование или опрос;</a:t>
            </a:r>
          </a:p>
          <a:p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провести игру или викторину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организовать домашнюю работу;</a:t>
            </a:r>
          </a:p>
          <a:p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отслеживать результаты каждого учащегося.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198444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9" y="0"/>
            <a:ext cx="9144000" cy="6597352"/>
          </a:xfrm>
        </p:spPr>
      </p:pic>
    </p:spTree>
    <p:extLst>
      <p:ext uri="{BB962C8B-B14F-4D97-AF65-F5344CB8AC3E}">
        <p14:creationId xmlns:p14="http://schemas.microsoft.com/office/powerpoint/2010/main" val="3861591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16632"/>
            <a:ext cx="6048672" cy="6912767"/>
          </a:xfrm>
        </p:spPr>
      </p:pic>
    </p:spTree>
    <p:extLst>
      <p:ext uri="{BB962C8B-B14F-4D97-AF65-F5344CB8AC3E}">
        <p14:creationId xmlns:p14="http://schemas.microsoft.com/office/powerpoint/2010/main" val="28098108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748464" cy="612068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</a:t>
            </a:r>
            <a:r>
              <a:rPr 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4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Kahoot</a:t>
            </a:r>
            <a:r>
              <a:rPr 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Бесплатная игра для обучения в игровой форме, подходит для любого учебного предмета и  для любого возраста. Позволяет услышать , увидеть и узнать мнение каждого студента.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kahoot.com –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для преподавателя</a:t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kahoot.it – </a:t>
            </a:r>
            <a:r>
              <a:rPr lang="ru-RU" sz="32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для студентов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617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741368"/>
          </a:xfrm>
        </p:spPr>
      </p:pic>
    </p:spTree>
    <p:extLst>
      <p:ext uri="{BB962C8B-B14F-4D97-AF65-F5344CB8AC3E}">
        <p14:creationId xmlns:p14="http://schemas.microsoft.com/office/powerpoint/2010/main" val="1529490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0801" y="2822329"/>
            <a:ext cx="6590347" cy="12863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-171400"/>
            <a:ext cx="9145016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62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8856984" cy="6552728"/>
          </a:xfrm>
        </p:spPr>
      </p:pic>
    </p:spTree>
    <p:extLst>
      <p:ext uri="{BB962C8B-B14F-4D97-AF65-F5344CB8AC3E}">
        <p14:creationId xmlns:p14="http://schemas.microsoft.com/office/powerpoint/2010/main" val="292649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6672"/>
            <a:ext cx="8964488" cy="5544616"/>
          </a:xfrm>
        </p:spPr>
      </p:pic>
    </p:spTree>
    <p:extLst>
      <p:ext uri="{BB962C8B-B14F-4D97-AF65-F5344CB8AC3E}">
        <p14:creationId xmlns:p14="http://schemas.microsoft.com/office/powerpoint/2010/main" val="400924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928992" cy="6858000"/>
          </a:xfrm>
        </p:spPr>
      </p:pic>
    </p:spTree>
    <p:extLst>
      <p:ext uri="{BB962C8B-B14F-4D97-AF65-F5344CB8AC3E}">
        <p14:creationId xmlns:p14="http://schemas.microsoft.com/office/powerpoint/2010/main" val="127685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9" y="548680"/>
            <a:ext cx="7850832" cy="597666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Использование онлайн-      инструментов при изучении иностранного языка</a:t>
            </a:r>
          </a:p>
          <a:p>
            <a:r>
              <a:rPr lang="en-US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Wordwall</a:t>
            </a:r>
            <a:endParaRPr lang="en-US" sz="3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Quizlet</a:t>
            </a:r>
          </a:p>
          <a:p>
            <a:r>
              <a:rPr lang="en-US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Quizizz</a:t>
            </a:r>
            <a:endParaRPr lang="en-US" sz="3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3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Kahoot</a:t>
            </a:r>
            <a:endParaRPr lang="en-US" sz="3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727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3" y="260648"/>
            <a:ext cx="7634808" cy="6048672"/>
          </a:xfrm>
        </p:spPr>
        <p:txBody>
          <a:bodyPr>
            <a:normAutofit/>
          </a:bodyPr>
          <a:lstStyle/>
          <a:p>
            <a:pPr algn="ctr"/>
            <a:r>
              <a:rPr lang="en-US" sz="4800" dirty="0" err="1" smtClean="0"/>
              <a:t>Wordwall</a:t>
            </a:r>
            <a:endParaRPr lang="ru-RU" sz="4800" dirty="0"/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Шаблоны для тренировки: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-  сопоставление;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диаграмма с этикетками;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случайное колесо;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пропущенное слово;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викторина;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номер по порядку.</a:t>
            </a:r>
          </a:p>
          <a:p>
            <a:pPr marL="0" indent="0">
              <a:buNone/>
            </a:pPr>
            <a:r>
              <a:rPr lang="ru-RU" sz="3200" dirty="0" smtClean="0"/>
              <a:t> 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00793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9143999" cy="6669360"/>
          </a:xfrm>
        </p:spPr>
      </p:pic>
    </p:spTree>
    <p:extLst>
      <p:ext uri="{BB962C8B-B14F-4D97-AF65-F5344CB8AC3E}">
        <p14:creationId xmlns:p14="http://schemas.microsoft.com/office/powerpoint/2010/main" val="627782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6632"/>
            <a:ext cx="8568952" cy="6624736"/>
          </a:xfrm>
        </p:spPr>
      </p:pic>
    </p:spTree>
    <p:extLst>
      <p:ext uri="{BB962C8B-B14F-4D97-AF65-F5344CB8AC3E}">
        <p14:creationId xmlns:p14="http://schemas.microsoft.com/office/powerpoint/2010/main" val="29927499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627</TotalTime>
  <Words>126</Words>
  <Application>Microsoft Office PowerPoint</Application>
  <PresentationFormat>Экран (4:3)</PresentationFormat>
  <Paragraphs>28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Quizlet  - сервис для тренировки слов в виде учебных карточек</vt:lpstr>
      <vt:lpstr>Презентация PowerPoint</vt:lpstr>
      <vt:lpstr>Презентация PowerPoint</vt:lpstr>
      <vt:lpstr>Презентация PowerPoint</vt:lpstr>
      <vt:lpstr>                  Kahoot Бесплатная игра для обучения в игровой форме, подходит для любого учебного предмета и  для любого возраста. Позволяет услышать , увидеть и узнать мнение каждого студента.  kahoot.com – для преподавателя kahoot.it – для студентов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Захарова</cp:lastModifiedBy>
  <cp:revision>30</cp:revision>
  <dcterms:created xsi:type="dcterms:W3CDTF">2021-04-12T17:33:30Z</dcterms:created>
  <dcterms:modified xsi:type="dcterms:W3CDTF">2021-04-16T05:05:22Z</dcterms:modified>
</cp:coreProperties>
</file>