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  <p:sldId id="256" r:id="rId3"/>
    <p:sldId id="257" r:id="rId4"/>
    <p:sldId id="261" r:id="rId5"/>
    <p:sldId id="264" r:id="rId6"/>
    <p:sldId id="262" r:id="rId7"/>
    <p:sldId id="265" r:id="rId8"/>
    <p:sldId id="263" r:id="rId9"/>
    <p:sldId id="266" r:id="rId10"/>
    <p:sldId id="267" r:id="rId11"/>
    <p:sldId id="268" r:id="rId12"/>
    <p:sldId id="271" r:id="rId13"/>
    <p:sldId id="272" r:id="rId14"/>
    <p:sldId id="273" r:id="rId15"/>
    <p:sldId id="274" r:id="rId16"/>
    <p:sldId id="269" r:id="rId17"/>
    <p:sldId id="270" r:id="rId18"/>
    <p:sldId id="275" r:id="rId19"/>
    <p:sldId id="260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7" d="100"/>
          <a:sy n="147" d="100"/>
        </p:scale>
        <p:origin x="-59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7592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9241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05980"/>
            <a:ext cx="27432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05980"/>
            <a:ext cx="80772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149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2011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3221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917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1571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812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908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237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237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2F442-D8BC-459C-81FC-21C1667EAF37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08FAB-44BA-4879-8BAD-75736192D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81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erwin.io/ru" TargetMode="External"/><Relationship Id="rId5" Type="http://schemas.openxmlformats.org/officeDocument/2006/relationships/hyperlink" Target="https://neuroscribe.ru/" TargetMode="External"/><Relationship Id="rId4" Type="http://schemas.openxmlformats.org/officeDocument/2006/relationships/hyperlink" Target="https://generated.photos/human-generator/new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obogpt.co/" TargetMode="External"/><Relationship Id="rId5" Type="http://schemas.openxmlformats.org/officeDocument/2006/relationships/hyperlink" Target="https://neuro-texter.ru/" TargetMode="External"/><Relationship Id="rId4" Type="http://schemas.openxmlformats.org/officeDocument/2006/relationships/hyperlink" Target="https://stablediffusionweb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pymonkey.app/" TargetMode="External"/><Relationship Id="rId5" Type="http://schemas.openxmlformats.org/officeDocument/2006/relationships/hyperlink" Target="https://wordify.ru/" TargetMode="External"/><Relationship Id="rId4" Type="http://schemas.openxmlformats.org/officeDocument/2006/relationships/hyperlink" Target="https://aiwriteart.com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obotext.io/write" TargetMode="External"/><Relationship Id="rId5" Type="http://schemas.openxmlformats.org/officeDocument/2006/relationships/hyperlink" Target="https://bothub.chat/" TargetMode="External"/><Relationship Id="rId4" Type="http://schemas.openxmlformats.org/officeDocument/2006/relationships/hyperlink" Target="https://chadgpt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yrebox.com/" TargetMode="External"/><Relationship Id="rId5" Type="http://schemas.openxmlformats.org/officeDocument/2006/relationships/hyperlink" Target="http://knowt.com/" TargetMode="External"/><Relationship Id="rId4" Type="http://schemas.openxmlformats.org/officeDocument/2006/relationships/hyperlink" Target="http://slidesgo.com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s://vk.com/wall-80038036_74244" TargetMode="External"/><Relationship Id="rId4" Type="http://schemas.openxmlformats.org/officeDocument/2006/relationships/hyperlink" Target="https://vk.com/wall-80038036_75097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s://www.perplexity.ai/" TargetMode="External"/><Relationship Id="rId4" Type="http://schemas.openxmlformats.org/officeDocument/2006/relationships/hyperlink" Target="https://twee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s://developers.sber.ru/gigachat/login" TargetMode="External"/><Relationship Id="rId4" Type="http://schemas.openxmlformats.org/officeDocument/2006/relationships/hyperlink" Target="https://www.sberbank.com/promo/kandinsky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s://ya.ru/alisa_davay_pridumaem" TargetMode="External"/><Relationship Id="rId4" Type="http://schemas.openxmlformats.org/officeDocument/2006/relationships/hyperlink" Target="https://shedevrum.a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1872208" cy="166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7668" y="2443470"/>
            <a:ext cx="3866300" cy="164044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Искусственный интеллект в образовании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371950"/>
            <a:ext cx="5320680" cy="72008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Омеленчук К.А., преподаватель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793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5979"/>
            <a:ext cx="69847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Обзор полезных 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400" b="1" dirty="0" err="1" smtClean="0"/>
              <a:t>Al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Human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Generator</a:t>
            </a:r>
            <a:r>
              <a:rPr lang="ru-RU" sz="2400" dirty="0" smtClean="0"/>
              <a:t>, как понятно из названия, позволяет генерировать изображения людей по запросу на английском языке. С ее помощью можно создать человека любого возраста, национальности и телосложения. Также можно выбрать позу, одежду и фон. </a:t>
            </a:r>
            <a:r>
              <a:rPr lang="ru-RU" sz="2400" dirty="0" err="1" smtClean="0"/>
              <a:t>Нейросеть</a:t>
            </a:r>
            <a:r>
              <a:rPr lang="ru-RU" sz="2400" dirty="0" smtClean="0"/>
              <a:t> бесплатная.</a:t>
            </a:r>
          </a:p>
          <a:p>
            <a:r>
              <a:rPr lang="ru-RU" sz="2400" dirty="0" smtClean="0">
                <a:hlinkClick r:id="rId4"/>
              </a:rPr>
              <a:t>https://generated.photos/human-generator/new</a:t>
            </a:r>
            <a:endParaRPr lang="ru-RU" sz="2400" dirty="0" smtClean="0"/>
          </a:p>
          <a:p>
            <a:r>
              <a:rPr lang="ru-RU" sz="2400" b="1" dirty="0" err="1" smtClean="0"/>
              <a:t>Neuroscribe</a:t>
            </a:r>
            <a:r>
              <a:rPr lang="ru-RU" sz="2400" b="1" dirty="0" smtClean="0"/>
              <a:t> </a:t>
            </a:r>
            <a:r>
              <a:rPr lang="ru-RU" sz="2400" dirty="0" smtClean="0"/>
              <a:t>— AI-ассистент для создания контента, создает тексты и генерирует картинки. Бесплатно 10.000 символов и 8 изображений.</a:t>
            </a:r>
          </a:p>
          <a:p>
            <a:r>
              <a:rPr lang="ru-RU" sz="2400" dirty="0" smtClean="0">
                <a:hlinkClick r:id="rId5"/>
              </a:rPr>
              <a:t>https://neuroscribe.ru/</a:t>
            </a:r>
            <a:endParaRPr lang="ru-RU" sz="2400" dirty="0" smtClean="0"/>
          </a:p>
          <a:p>
            <a:r>
              <a:rPr lang="ru-RU" sz="2400" b="1" dirty="0" err="1" smtClean="0"/>
              <a:t>Gerwin</a:t>
            </a:r>
            <a:r>
              <a:rPr lang="ru-RU" sz="2400" b="1" dirty="0" smtClean="0"/>
              <a:t> AI </a:t>
            </a:r>
            <a:r>
              <a:rPr lang="ru-RU" sz="2400" dirty="0" smtClean="0"/>
              <a:t>способен создавать различные типы текстов, выделять ключевые моменты и создавать наброски ключевых слов. Есть возможность попробовать бесплатно по </a:t>
            </a:r>
            <a:r>
              <a:rPr lang="ru-RU" sz="2400" dirty="0" err="1" smtClean="0"/>
              <a:t>промокоду</a:t>
            </a:r>
            <a:r>
              <a:rPr lang="ru-RU" sz="2400" dirty="0" smtClean="0"/>
              <a:t> в </a:t>
            </a:r>
            <a:r>
              <a:rPr lang="ru-RU" sz="2400" dirty="0" err="1" smtClean="0"/>
              <a:t>Telegram</a:t>
            </a:r>
            <a:r>
              <a:rPr lang="ru-RU" sz="2400" dirty="0" smtClean="0"/>
              <a:t>.</a:t>
            </a:r>
          </a:p>
          <a:p>
            <a:r>
              <a:rPr lang="ru-RU" sz="2400" dirty="0" smtClean="0">
                <a:hlinkClick r:id="rId6"/>
              </a:rPr>
              <a:t>https://gerwin.io/ru</a:t>
            </a:r>
            <a:endParaRPr lang="ru-RU" sz="2400" dirty="0" smtClean="0"/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366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991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Обзор полезных 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800" b="1" dirty="0" err="1" smtClean="0"/>
              <a:t>Stable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Diffusion</a:t>
            </a:r>
            <a:r>
              <a:rPr lang="ru-RU" sz="2800" dirty="0" smtClean="0"/>
              <a:t> — полностью бесплатно и не требует регистрации, запрос необходимо вводить на английском языке.</a:t>
            </a:r>
          </a:p>
          <a:p>
            <a:r>
              <a:rPr lang="ru-RU" sz="2800" u="sng" dirty="0" smtClean="0">
                <a:hlinkClick r:id="rId4"/>
              </a:rPr>
              <a:t>https://stablediffusionweb.com/</a:t>
            </a:r>
            <a:endParaRPr lang="ru-RU" sz="2800" dirty="0" smtClean="0"/>
          </a:p>
          <a:p>
            <a:r>
              <a:rPr lang="ru-RU" sz="2800" b="1" dirty="0" err="1" smtClean="0"/>
              <a:t>НейроТекстер</a:t>
            </a:r>
            <a:r>
              <a:rPr lang="ru-RU" sz="2800" b="1" dirty="0" smtClean="0"/>
              <a:t> </a:t>
            </a:r>
            <a:r>
              <a:rPr lang="ru-RU" sz="2800" dirty="0" smtClean="0"/>
              <a:t>— помощник для написания текста и любой другой работы. Можно генерировать целые статьи с нуля или же создавать их в редакторе с использованием </a:t>
            </a:r>
            <a:r>
              <a:rPr lang="ru-RU" sz="2800" dirty="0" err="1" smtClean="0"/>
              <a:t>нейросетевых</a:t>
            </a:r>
            <a:r>
              <a:rPr lang="ru-RU" sz="2800" dirty="0" smtClean="0"/>
              <a:t> инструментов. Пробный период на 7 дней и 1.100 </a:t>
            </a:r>
            <a:r>
              <a:rPr lang="ru-RU" sz="2800" dirty="0" err="1" smtClean="0"/>
              <a:t>токенов</a:t>
            </a:r>
            <a:r>
              <a:rPr lang="ru-RU" sz="2800" dirty="0" smtClean="0"/>
              <a:t>.</a:t>
            </a:r>
          </a:p>
          <a:p>
            <a:r>
              <a:rPr lang="ru-RU" sz="2800" u="sng" dirty="0" smtClean="0">
                <a:hlinkClick r:id="rId5"/>
              </a:rPr>
              <a:t>https://neuro-texter.ru/</a:t>
            </a:r>
            <a:endParaRPr lang="ru-RU" sz="2800" dirty="0" smtClean="0"/>
          </a:p>
          <a:p>
            <a:r>
              <a:rPr lang="ru-RU" sz="2800" b="1" dirty="0" err="1" smtClean="0"/>
              <a:t>RoboGPT</a:t>
            </a:r>
            <a:r>
              <a:rPr lang="ru-RU" sz="2800" b="1" dirty="0" smtClean="0"/>
              <a:t> </a:t>
            </a:r>
            <a:r>
              <a:rPr lang="ru-RU" sz="2800" dirty="0" smtClean="0"/>
              <a:t>— </a:t>
            </a:r>
            <a:r>
              <a:rPr lang="ru-RU" sz="2800" dirty="0" err="1" smtClean="0"/>
              <a:t>нейросеть</a:t>
            </a:r>
            <a:r>
              <a:rPr lang="ru-RU" sz="2800" dirty="0" smtClean="0"/>
              <a:t> для написания текста для блогов, социальных сетей, </a:t>
            </a:r>
            <a:r>
              <a:rPr lang="ru-RU" sz="2800" dirty="0" err="1" smtClean="0"/>
              <a:t>маркетплейсов</a:t>
            </a:r>
            <a:r>
              <a:rPr lang="ru-RU" sz="2800" dirty="0" smtClean="0"/>
              <a:t>, рекламы, видео, </a:t>
            </a:r>
            <a:r>
              <a:rPr lang="ru-RU" sz="2800" dirty="0" err="1" smtClean="0"/>
              <a:t>email</a:t>
            </a:r>
            <a:r>
              <a:rPr lang="ru-RU" sz="2800" dirty="0" smtClean="0"/>
              <a:t> маркетинга. </a:t>
            </a:r>
            <a:r>
              <a:rPr lang="ru-RU" sz="2800" dirty="0" err="1" smtClean="0"/>
              <a:t>RoboGPT</a:t>
            </a:r>
            <a:r>
              <a:rPr lang="ru-RU" sz="2800" dirty="0" smtClean="0"/>
              <a:t> предлагает бесплатную версию из 2000 слов каждый месяц. </a:t>
            </a:r>
          </a:p>
          <a:p>
            <a:r>
              <a:rPr lang="ru-RU" sz="2800" u="sng" dirty="0" smtClean="0">
                <a:hlinkClick r:id="rId6"/>
              </a:rPr>
              <a:t>https://robogpt.co/</a:t>
            </a:r>
            <a:endParaRPr lang="ru-RU" sz="2800" dirty="0" smtClean="0"/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82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5979"/>
            <a:ext cx="69847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Обзор полезных 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b="1" dirty="0" err="1" smtClean="0"/>
              <a:t>Aiwriteart</a:t>
            </a:r>
            <a:r>
              <a:rPr lang="ru-RU" sz="2400" b="1" dirty="0" smtClean="0"/>
              <a:t> </a:t>
            </a:r>
            <a:r>
              <a:rPr lang="ru-RU" sz="2400" dirty="0" smtClean="0"/>
              <a:t> — инструмент на основе </a:t>
            </a:r>
            <a:r>
              <a:rPr lang="ru-RU" sz="2400" dirty="0" err="1" smtClean="0"/>
              <a:t>ChatGPT</a:t>
            </a:r>
            <a:r>
              <a:rPr lang="ru-RU" sz="2400" dirty="0" smtClean="0"/>
              <a:t>. Быстро генерирует уникальные тексты и изображения для сайтов, блогов, </a:t>
            </a:r>
            <a:r>
              <a:rPr lang="ru-RU" sz="2400" dirty="0" err="1" smtClean="0"/>
              <a:t>соцсетей</a:t>
            </a:r>
            <a:r>
              <a:rPr lang="ru-RU" sz="2400" dirty="0" smtClean="0"/>
              <a:t> и </a:t>
            </a:r>
            <a:r>
              <a:rPr lang="ru-RU" sz="2400" dirty="0" err="1" smtClean="0"/>
              <a:t>интернет-магазинов</a:t>
            </a:r>
            <a:r>
              <a:rPr lang="ru-RU" sz="2400" dirty="0" smtClean="0"/>
              <a:t>. Бесплатно 500 слов в месяц.</a:t>
            </a:r>
          </a:p>
          <a:p>
            <a:r>
              <a:rPr lang="ru-RU" sz="2400" dirty="0" smtClean="0">
                <a:hlinkClick r:id="rId4"/>
              </a:rPr>
              <a:t>https://aiwriteart.com/</a:t>
            </a:r>
            <a:endParaRPr lang="ru-RU" sz="2400" dirty="0" smtClean="0"/>
          </a:p>
          <a:p>
            <a:r>
              <a:rPr lang="ru-RU" sz="2400" b="1" dirty="0" err="1" smtClean="0"/>
              <a:t>Wordify</a:t>
            </a:r>
            <a:r>
              <a:rPr lang="ru-RU" sz="2400" b="1" dirty="0" smtClean="0"/>
              <a:t> </a:t>
            </a:r>
            <a:r>
              <a:rPr lang="ru-RU" sz="2400" dirty="0" smtClean="0"/>
              <a:t>— перефразирует текст, найдет ответы, генерирует изображения, пишет рефераты. Бесплатный пробный период на 20 000 символов.</a:t>
            </a:r>
          </a:p>
          <a:p>
            <a:r>
              <a:rPr lang="ru-RU" sz="2400" dirty="0" smtClean="0">
                <a:hlinkClick r:id="rId5"/>
              </a:rPr>
              <a:t>https://wordify.ru/</a:t>
            </a:r>
            <a:endParaRPr lang="ru-RU" sz="2400" dirty="0" smtClean="0"/>
          </a:p>
          <a:p>
            <a:r>
              <a:rPr lang="ru-RU" sz="2400" b="1" dirty="0" err="1" smtClean="0"/>
              <a:t>CopyMonkey</a:t>
            </a:r>
            <a:r>
              <a:rPr lang="ru-RU" sz="2400" b="1" dirty="0" smtClean="0"/>
              <a:t> </a:t>
            </a:r>
            <a:r>
              <a:rPr lang="ru-RU" sz="2400" dirty="0" smtClean="0"/>
              <a:t>создаст тексты для сайтов, блогов, социальных сетей и </a:t>
            </a:r>
            <a:r>
              <a:rPr lang="ru-RU" sz="2400" dirty="0" err="1" smtClean="0"/>
              <a:t>интернет-магазинов</a:t>
            </a:r>
            <a:r>
              <a:rPr lang="ru-RU" sz="2400" dirty="0" smtClean="0"/>
              <a:t>. Работает на русском языке, есть бесплатные генерации.</a:t>
            </a:r>
          </a:p>
          <a:p>
            <a:r>
              <a:rPr lang="ru-RU" sz="2400" dirty="0" smtClean="0">
                <a:hlinkClick r:id="rId6"/>
              </a:rPr>
              <a:t>https://www.copymonkey.app/</a:t>
            </a:r>
            <a:endParaRPr lang="ru-RU" sz="2400" dirty="0" smtClean="0"/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366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991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Обзор полезных 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200152"/>
            <a:ext cx="8229600" cy="3531837"/>
          </a:xfrm>
        </p:spPr>
        <p:txBody>
          <a:bodyPr>
            <a:noAutofit/>
          </a:bodyPr>
          <a:lstStyle/>
          <a:p>
            <a:r>
              <a:rPr lang="ru-RU" sz="1400" b="1" dirty="0" err="1" smtClean="0"/>
              <a:t>Chad</a:t>
            </a:r>
            <a:r>
              <a:rPr lang="ru-RU" sz="1400" b="1" dirty="0" smtClean="0"/>
              <a:t> AI </a:t>
            </a:r>
            <a:r>
              <a:rPr lang="ru-RU" sz="1400" dirty="0" smtClean="0"/>
              <a:t>— адаптация платной версии </a:t>
            </a:r>
            <a:r>
              <a:rPr lang="ru-RU" sz="1400" dirty="0" err="1" smtClean="0"/>
              <a:t>Chat</a:t>
            </a:r>
            <a:r>
              <a:rPr lang="ru-RU" sz="1400" dirty="0" smtClean="0"/>
              <a:t> GPT от </a:t>
            </a:r>
            <a:r>
              <a:rPr lang="ru-RU" sz="1400" dirty="0" err="1" smtClean="0"/>
              <a:t>OpenAI</a:t>
            </a:r>
            <a:r>
              <a:rPr lang="ru-RU" sz="1400" dirty="0" smtClean="0"/>
              <a:t> и других популярных </a:t>
            </a:r>
            <a:r>
              <a:rPr lang="ru-RU" sz="1400" dirty="0" err="1" smtClean="0"/>
              <a:t>нейросетей</a:t>
            </a:r>
            <a:r>
              <a:rPr lang="ru-RU" sz="1400" dirty="0" smtClean="0"/>
              <a:t>, поэтому основные тарифы платно. Бесплатно можно получить 10.000 слов через подписку на канал и бота в </a:t>
            </a:r>
            <a:r>
              <a:rPr lang="ru-RU" sz="1400" dirty="0" err="1" smtClean="0"/>
              <a:t>телеграме</a:t>
            </a:r>
            <a:r>
              <a:rPr lang="ru-RU" sz="1400" dirty="0" smtClean="0"/>
              <a:t>.</a:t>
            </a:r>
          </a:p>
          <a:p>
            <a:r>
              <a:rPr lang="ru-RU" sz="1400" dirty="0" smtClean="0">
                <a:hlinkClick r:id="rId4"/>
              </a:rPr>
              <a:t>https://chadgpt.ru/</a:t>
            </a:r>
            <a:endParaRPr lang="ru-RU" sz="1400" dirty="0" smtClean="0"/>
          </a:p>
          <a:p>
            <a:r>
              <a:rPr lang="ru-RU" sz="1400" b="1" dirty="0" err="1" smtClean="0"/>
              <a:t>BotHub</a:t>
            </a:r>
            <a:r>
              <a:rPr lang="ru-RU" sz="1400" b="1" dirty="0" smtClean="0"/>
              <a:t> </a:t>
            </a:r>
            <a:r>
              <a:rPr lang="ru-RU" sz="1400" dirty="0" smtClean="0"/>
              <a:t>— это российский </a:t>
            </a:r>
            <a:r>
              <a:rPr lang="ru-RU" sz="1400" dirty="0" err="1" smtClean="0"/>
              <a:t>агрегатор</a:t>
            </a:r>
            <a:r>
              <a:rPr lang="ru-RU" sz="1400" dirty="0" smtClean="0"/>
              <a:t> </a:t>
            </a:r>
            <a:r>
              <a:rPr lang="ru-RU" sz="1400" dirty="0" err="1" smtClean="0"/>
              <a:t>нейросетей</a:t>
            </a:r>
            <a:r>
              <a:rPr lang="ru-RU" sz="1400" dirty="0" smtClean="0"/>
              <a:t>: GPT-4 и </a:t>
            </a:r>
            <a:r>
              <a:rPr lang="ru-RU" sz="1400" dirty="0" err="1" smtClean="0"/>
              <a:t>Midjourney</a:t>
            </a:r>
            <a:r>
              <a:rPr lang="ru-RU" sz="1400" dirty="0" smtClean="0"/>
              <a:t>, где мощь генерации текста сочетается с творчеством визуализации. Создает уникальные тексты, генерирует идеи и </a:t>
            </a:r>
          </a:p>
          <a:p>
            <a:r>
              <a:rPr lang="ru-RU" sz="1400" dirty="0" smtClean="0"/>
              <a:t>изображения, переводит и может быть виртуальным помощником в повседневных задачах. Требуется создание </a:t>
            </a:r>
            <a:r>
              <a:rPr lang="ru-RU" sz="1400" dirty="0" err="1" smtClean="0"/>
              <a:t>аккаунта</a:t>
            </a:r>
            <a:r>
              <a:rPr lang="ru-RU" sz="1400" dirty="0" smtClean="0"/>
              <a:t> на платформе через </a:t>
            </a:r>
            <a:r>
              <a:rPr lang="ru-RU" sz="1400" dirty="0" err="1" smtClean="0"/>
              <a:t>аккаунт</a:t>
            </a:r>
            <a:r>
              <a:rPr lang="ru-RU" sz="1400" dirty="0" smtClean="0"/>
              <a:t> </a:t>
            </a:r>
            <a:r>
              <a:rPr lang="ru-RU" sz="1400" dirty="0" err="1" smtClean="0"/>
              <a:t>Google</a:t>
            </a:r>
            <a:r>
              <a:rPr lang="ru-RU" sz="1400" dirty="0" smtClean="0"/>
              <a:t> или любой другой </a:t>
            </a:r>
            <a:r>
              <a:rPr lang="ru-RU" sz="1400" dirty="0" err="1" smtClean="0"/>
              <a:t>Email</a:t>
            </a:r>
            <a:r>
              <a:rPr lang="ru-RU" sz="1400" dirty="0" smtClean="0"/>
              <a:t>. Бесплатно 10.000 </a:t>
            </a:r>
            <a:r>
              <a:rPr lang="ru-RU" sz="1400" dirty="0" err="1" smtClean="0"/>
              <a:t>токенов</a:t>
            </a:r>
            <a:r>
              <a:rPr lang="ru-RU" sz="1400" dirty="0" smtClean="0"/>
              <a:t>.</a:t>
            </a:r>
          </a:p>
          <a:p>
            <a:r>
              <a:rPr lang="ru-RU" sz="1400" dirty="0" smtClean="0">
                <a:hlinkClick r:id="rId5"/>
              </a:rPr>
              <a:t>https://bothub.chat/</a:t>
            </a:r>
            <a:endParaRPr lang="ru-RU" sz="1400" dirty="0" smtClean="0"/>
          </a:p>
          <a:p>
            <a:r>
              <a:rPr lang="ru-RU" sz="1400" dirty="0" smtClean="0"/>
              <a:t>Российская </a:t>
            </a:r>
            <a:r>
              <a:rPr lang="ru-RU" sz="1400" dirty="0" err="1" smtClean="0"/>
              <a:t>нейросеть</a:t>
            </a:r>
            <a:r>
              <a:rPr lang="ru-RU" sz="1400" dirty="0" smtClean="0"/>
              <a:t> </a:t>
            </a:r>
            <a:r>
              <a:rPr lang="ru-RU" sz="1400" b="1" dirty="0" err="1" smtClean="0"/>
              <a:t>RobotextLM</a:t>
            </a:r>
            <a:r>
              <a:rPr lang="ru-RU" sz="1400" b="1" dirty="0" smtClean="0"/>
              <a:t> </a:t>
            </a:r>
            <a:r>
              <a:rPr lang="ru-RU" sz="1400" dirty="0" smtClean="0"/>
              <a:t>генерирует уникальный контент — статьи, рефераты, сочинения, стихотворения, а также может перефразировать и сокращать тексты и генерировать изображения. Бесплатно доступно 1.000 символов.</a:t>
            </a:r>
          </a:p>
          <a:p>
            <a:r>
              <a:rPr lang="ru-RU" sz="1400" dirty="0" smtClean="0">
                <a:hlinkClick r:id="rId6"/>
              </a:rPr>
              <a:t>https://robotext.io/write</a:t>
            </a:r>
            <a:endParaRPr lang="ru-RU" sz="1400" dirty="0" smtClean="0"/>
          </a:p>
        </p:txBody>
      </p:sp>
      <p:pic>
        <p:nvPicPr>
          <p:cNvPr id="29698" name="Picture 2" descr="https://static.tildacdn.com/tild6439-3435-4234-a665-306261396438/__123123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827584" y="699542"/>
            <a:ext cx="744419" cy="443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82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5979"/>
            <a:ext cx="69847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Обзор полезных 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b="1" dirty="0" err="1" smtClean="0"/>
              <a:t>Slidesgo</a:t>
            </a:r>
            <a:r>
              <a:rPr lang="ru-RU" sz="2400" b="1" dirty="0" smtClean="0"/>
              <a:t> </a:t>
            </a:r>
            <a:r>
              <a:rPr lang="ru-RU" sz="2400" dirty="0" smtClean="0"/>
              <a:t>позволяет создавать презентации с ИИ. Регистрация через почту или </a:t>
            </a:r>
            <a:r>
              <a:rPr lang="ru-RU" sz="2400" dirty="0" err="1" smtClean="0"/>
              <a:t>гугл</a:t>
            </a:r>
            <a:r>
              <a:rPr lang="ru-RU" sz="2400" dirty="0" smtClean="0"/>
              <a:t> </a:t>
            </a:r>
            <a:r>
              <a:rPr lang="ru-RU" sz="2400" dirty="0" err="1" smtClean="0"/>
              <a:t>аккаунт</a:t>
            </a:r>
            <a:r>
              <a:rPr lang="ru-RU" sz="2400" dirty="0" smtClean="0"/>
              <a:t>.</a:t>
            </a:r>
          </a:p>
          <a:p>
            <a:r>
              <a:rPr lang="ru-RU" sz="2400" dirty="0" err="1" smtClean="0">
                <a:hlinkClick r:id="rId4"/>
              </a:rPr>
              <a:t>slidesgo.com</a:t>
            </a:r>
            <a:endParaRPr lang="ru-RU" sz="2400" dirty="0" smtClean="0"/>
          </a:p>
          <a:p>
            <a:r>
              <a:rPr lang="ru-RU" sz="2400" b="1" dirty="0" err="1" smtClean="0"/>
              <a:t>Knowt</a:t>
            </a:r>
            <a:r>
              <a:rPr lang="ru-RU" sz="2400" b="1" dirty="0" smtClean="0"/>
              <a:t> </a:t>
            </a:r>
            <a:r>
              <a:rPr lang="ru-RU" sz="2400" dirty="0" smtClean="0"/>
              <a:t>— сайт с ИИ, позволяющий создавать обучающие лексические карточки для запоминания слов и терминов с заданиями для тренировки. Требует регистрации.</a:t>
            </a:r>
          </a:p>
          <a:p>
            <a:r>
              <a:rPr lang="ru-RU" sz="2400" dirty="0" err="1" smtClean="0">
                <a:hlinkClick r:id="rId5"/>
              </a:rPr>
              <a:t>knowt.com</a:t>
            </a:r>
            <a:endParaRPr lang="ru-RU" sz="2400" dirty="0" smtClean="0"/>
          </a:p>
          <a:p>
            <a:r>
              <a:rPr lang="ru-RU" sz="2400" b="1" dirty="0" err="1" smtClean="0"/>
              <a:t>Fyrebox</a:t>
            </a:r>
            <a:r>
              <a:rPr lang="ru-RU" sz="2400" b="1" dirty="0" smtClean="0"/>
              <a:t> </a:t>
            </a:r>
            <a:r>
              <a:rPr lang="ru-RU" sz="2400" dirty="0" smtClean="0"/>
              <a:t>— сервис, который может быстро создать викторину из пяти вопросов по заданной теме. Возможности бесплатного режима: можно создать пять викторин, не более 10 вопросов в каждой.</a:t>
            </a:r>
          </a:p>
          <a:p>
            <a:r>
              <a:rPr lang="ru-RU" sz="2400" dirty="0" smtClean="0">
                <a:hlinkClick r:id="rId6"/>
              </a:rPr>
              <a:t>https://www.fyrebox.com/</a:t>
            </a:r>
            <a:endParaRPr lang="ru-RU" sz="2400" dirty="0" smtClean="0"/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366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991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Обзор полезных 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987574"/>
            <a:ext cx="8640960" cy="33944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Сообщество </a:t>
            </a:r>
            <a:r>
              <a:rPr lang="ru-RU" sz="2800" b="1" dirty="0" smtClean="0"/>
              <a:t>Фоксфорд Учителю</a:t>
            </a:r>
            <a:r>
              <a:rPr lang="ru-RU" sz="2800" dirty="0" smtClean="0"/>
              <a:t> в </a:t>
            </a:r>
            <a:r>
              <a:rPr lang="ru-RU" sz="2800" dirty="0" err="1" smtClean="0"/>
              <a:t>vk</a:t>
            </a:r>
            <a:r>
              <a:rPr lang="ru-RU" sz="2800" dirty="0" smtClean="0"/>
              <a:t> предлагают преподавателям возможность генерации идей через сообщения:</a:t>
            </a:r>
          </a:p>
          <a:p>
            <a:r>
              <a:rPr lang="ru-RU" sz="2800" dirty="0" smtClean="0">
                <a:hlinkClick r:id="rId4"/>
              </a:rPr>
              <a:t>https://vk.com/wall-80038036_75097</a:t>
            </a:r>
            <a:endParaRPr lang="ru-RU" sz="2800" dirty="0" smtClean="0"/>
          </a:p>
          <a:p>
            <a:r>
              <a:rPr lang="ru-RU" sz="2800" dirty="0" smtClean="0">
                <a:hlinkClick r:id="rId5"/>
              </a:rPr>
              <a:t>https://vk.com/wall-80038036_74244</a:t>
            </a:r>
            <a:endParaRPr lang="ru-RU" sz="2800" dirty="0" smtClean="0"/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652" name="Picture 4" descr="https://sun9-52.userapi.com/impf/5Fzp4jkLaRCm9wuGBQKfLGbdnMJRWIHcBLdAmg/zv6Jzs91H3s.jpg?size=1920x768&amp;quality=95&amp;crop=0,0,1920,767&amp;sign=c02a8385ac819b2b10b743f5136be599&amp;type=cover_grou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3435846"/>
            <a:ext cx="4032448" cy="16129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82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5979"/>
            <a:ext cx="69847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Задания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Задание 1. </a:t>
            </a:r>
            <a:r>
              <a:rPr lang="ru-RU" sz="2400" dirty="0" smtClean="0"/>
              <a:t>Определите, какие из предложенных вариантов, можно использовать в следующих целях:</a:t>
            </a:r>
          </a:p>
          <a:p>
            <a:pPr lvl="1"/>
            <a:r>
              <a:rPr lang="ru-RU" sz="2000" dirty="0" smtClean="0"/>
              <a:t>подготовка плана урока,</a:t>
            </a:r>
          </a:p>
          <a:p>
            <a:pPr lvl="1"/>
            <a:r>
              <a:rPr lang="ru-RU" sz="2000" dirty="0" smtClean="0"/>
              <a:t>создание идей для внеурочного мероприятия,</a:t>
            </a:r>
          </a:p>
          <a:p>
            <a:pPr lvl="1"/>
            <a:r>
              <a:rPr lang="ru-RU" sz="2000" dirty="0" smtClean="0"/>
              <a:t>создание образовательного контента,</a:t>
            </a:r>
          </a:p>
          <a:p>
            <a:pPr lvl="1"/>
            <a:r>
              <a:rPr lang="ru-RU" sz="2000" dirty="0" smtClean="0"/>
              <a:t>написание научных статей,</a:t>
            </a:r>
          </a:p>
          <a:p>
            <a:pPr lvl="1"/>
            <a:r>
              <a:rPr lang="ru-RU" sz="2000" dirty="0" smtClean="0"/>
              <a:t>работа студента над индивидуальным проектом.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78" name="AutoShape 2" descr="Изображение QR кода в формате 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219822"/>
            <a:ext cx="163548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7366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991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Задания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b="1" dirty="0" smtClean="0"/>
              <a:t>Задание 2. </a:t>
            </a:r>
            <a:r>
              <a:rPr lang="ru-RU" sz="2800" dirty="0" smtClean="0"/>
              <a:t>Используйте любой удобный для вас вариант ИИ для генерация текстов или поэкспериментируйте с различными моделями генерации текста и создайте черновые заготовки:</a:t>
            </a:r>
          </a:p>
          <a:p>
            <a:pPr lvl="1"/>
            <a:r>
              <a:rPr lang="ru-RU" sz="2400" dirty="0" smtClean="0"/>
              <a:t>план урока или образовательные материалы по теме “Современные информационные технологии” для студентов первого курса любой вашей группы УГС 10.00.00 Информационная безопасность,</a:t>
            </a:r>
          </a:p>
          <a:p>
            <a:pPr lvl="1"/>
            <a:r>
              <a:rPr lang="ru-RU" sz="2400" dirty="0" smtClean="0"/>
              <a:t>план урока или образовательные материалы по теме “Известные ученые и их открытия в России” для студентов первого курса любой вашей группы УГС 18.00.00 Химические технологии,</a:t>
            </a:r>
          </a:p>
          <a:p>
            <a:pPr lvl="1"/>
            <a:r>
              <a:rPr lang="ru-RU" sz="2400" dirty="0" smtClean="0"/>
              <a:t>план урока или образовательные материалы по теме “Культура. Искусство” для студентов первого курса любой вашей группы УГС 44.00.00 Образование и педагогические науки</a:t>
            </a:r>
          </a:p>
          <a:p>
            <a:pPr lvl="1"/>
            <a:r>
              <a:rPr lang="ru-RU" sz="2400" dirty="0" smtClean="0"/>
              <a:t>статья “Использование игровых технологий в интенсификации образовательного процесса”.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82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5979"/>
            <a:ext cx="69847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Задания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/>
              <a:t>Задание 3. </a:t>
            </a:r>
            <a:r>
              <a:rPr lang="ru-RU" sz="2400" dirty="0" smtClean="0"/>
              <a:t>Используйте любой удобный для вас вариант ИИ для генерация изображений или поэкспериментируйте с различными моделями генерации изображений и создайте:</a:t>
            </a:r>
          </a:p>
          <a:p>
            <a:pPr lvl="1"/>
            <a:r>
              <a:rPr lang="ru-RU" sz="2000" dirty="0" smtClean="0"/>
              <a:t>наглядные средства для введения лексики и отработки навыков говорения по теме “Внешность, личностные качества”,</a:t>
            </a:r>
          </a:p>
          <a:p>
            <a:pPr lvl="1"/>
            <a:r>
              <a:rPr lang="ru-RU" sz="2000" dirty="0" smtClean="0"/>
              <a:t>наглядные средства для введения лексики и отработки навыков говорения по теме “Особенности проживания в городе и деревне. Инфраструктура”,</a:t>
            </a:r>
          </a:p>
          <a:p>
            <a:pPr lvl="1"/>
            <a:r>
              <a:rPr lang="ru-RU" sz="2000" dirty="0" smtClean="0"/>
              <a:t>наглядные средства для введения лексики и отработки навыков говорения по теме “Описание здания. Интерьер”,</a:t>
            </a:r>
          </a:p>
          <a:p>
            <a:pPr lvl="1"/>
            <a:r>
              <a:rPr lang="ru-RU" sz="2000" dirty="0" smtClean="0"/>
              <a:t>наглядные средства для введения лексики и отработки навыков говорения по теме “Виды магазинов. Ассортимент товаров”.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366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576064" cy="51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218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95486"/>
            <a:ext cx="6984776" cy="85725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такое искусственный интеллект?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508104" y="1131590"/>
            <a:ext cx="3178696" cy="360040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Искусственный интеллект – это область компьютерных наук, в которой изучается создание устройств и программ, способных выполнять задачи, похожие на те, что выполняет человеческий мозг.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https://www.hse.ru/data/2020/06/29/1607091005/3iStock-10349017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31590"/>
            <a:ext cx="5184576" cy="3456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7366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7494"/>
            <a:ext cx="74991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ИИ в образовании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s://strategy24.ru/images/news/202008/9f614a3dded19d225b8d3485b156b23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960796"/>
            <a:ext cx="7776864" cy="36271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82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5979"/>
            <a:ext cx="69847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ИИ в образовании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200153"/>
            <a:ext cx="3754760" cy="3394472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ИИ-тьютор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 ансамбль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нейросетей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, обученных на массиве ФГОС материалов и авторских уроков с возможностью речевого общения с учеником.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931790"/>
            <a:ext cx="3600400" cy="2073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s://i.ytimg.com/vi/WvXt-kRZOQE/maxres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906566"/>
            <a:ext cx="3600400" cy="2025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7366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991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На что нужно обращать внимание?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499992" y="1200153"/>
            <a:ext cx="4186808" cy="3394472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Эффект зловещей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долины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Эффект избыточного доверия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Галлюцинирование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» ИИ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Эффект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спящего</a:t>
            </a:r>
          </a:p>
          <a:p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Токены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53" name="Picture 9" descr="C:\Users\Кристина\Downloads\c7596788-1d66-44b6-9510-0f6ac3d2dc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131590"/>
            <a:ext cx="3816423" cy="3816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82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5979"/>
            <a:ext cx="69847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варианты использования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200153"/>
            <a:ext cx="3538736" cy="3394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 Распознавание и синтез речи</a:t>
            </a:r>
          </a:p>
          <a:p>
            <a:pPr>
              <a:buNone/>
            </a:pPr>
            <a:r>
              <a:rPr lang="ru-RU" sz="2400" dirty="0" smtClean="0"/>
              <a:t>2. Машинный перевод</a:t>
            </a:r>
          </a:p>
          <a:p>
            <a:pPr>
              <a:buNone/>
            </a:pPr>
            <a:r>
              <a:rPr lang="ru-RU" sz="2400" dirty="0" smtClean="0"/>
              <a:t>3. Нейронные сети</a:t>
            </a:r>
          </a:p>
          <a:p>
            <a:pPr>
              <a:buNone/>
            </a:pPr>
            <a:r>
              <a:rPr lang="ru-RU" sz="2400" dirty="0" smtClean="0"/>
              <a:t>4. Автоматическая проверка заданий</a:t>
            </a:r>
          </a:p>
          <a:p>
            <a:pPr>
              <a:buNone/>
            </a:pPr>
            <a:r>
              <a:rPr lang="ru-RU" sz="2400" dirty="0" smtClean="0"/>
              <a:t>5. Виртуальные помощники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7" name="Picture 7" descr="C:\Users\Кристина\Downloads\gwdks2t37y6pqsrt2o26aeddzd6jc3sachvcdoaizecfr3dnitcq_3_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1898" y="1347614"/>
            <a:ext cx="5425458" cy="3051820"/>
          </a:xfrm>
          <a:prstGeom prst="rect">
            <a:avLst/>
          </a:prstGeom>
          <a:noFill/>
        </p:spPr>
      </p:pic>
      <p:pic>
        <p:nvPicPr>
          <p:cNvPr id="7" name="Picture 2" descr="https://ng-press.by/wp-content/uploads/2022/02/otchet-po-ucheniku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72400" y="1347614"/>
            <a:ext cx="899592" cy="1946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7366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991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Обзор полезных 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309991" y="1203597"/>
            <a:ext cx="7582489" cy="3391027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dirty="0" smtClean="0"/>
              <a:t>TWEE </a:t>
            </a:r>
            <a:r>
              <a:rPr lang="ru-RU" sz="2800" dirty="0" smtClean="0"/>
              <a:t>- специализированный сайт, позволяющий преподавателям английского языка создавать учебные тексты по различным темам или с конкретным списком слов, задания к этим текстам или словам, упражнения к видео, аудио или по конкретным глагольным формам. Способен работать с другими языками, но в таких случаях может генерировать контент с ошибками.</a:t>
            </a:r>
          </a:p>
          <a:p>
            <a:r>
              <a:rPr lang="ru-RU" sz="2800" dirty="0" smtClean="0">
                <a:hlinkClick r:id="rId4"/>
              </a:rPr>
              <a:t>https://twee.com/</a:t>
            </a:r>
            <a:endParaRPr lang="ru-RU" sz="2800" dirty="0" smtClean="0"/>
          </a:p>
          <a:p>
            <a:r>
              <a:rPr lang="ru-RU" sz="2800" b="1" dirty="0" err="1" smtClean="0"/>
              <a:t>Perplexity</a:t>
            </a:r>
            <a:r>
              <a:rPr lang="ru-RU" sz="2800" b="1" dirty="0" smtClean="0"/>
              <a:t> </a:t>
            </a:r>
            <a:r>
              <a:rPr lang="ru-RU" sz="2800" dirty="0" smtClean="0"/>
              <a:t>отвечает на запросы созданием небольших текстов или списков, предоставляя ссылки на сайты, с которых берет информацию</a:t>
            </a:r>
          </a:p>
          <a:p>
            <a:r>
              <a:rPr lang="ru-RU" sz="2800" dirty="0" smtClean="0">
                <a:hlinkClick r:id="rId5"/>
              </a:rPr>
              <a:t>https://www.perplexity.ai/</a:t>
            </a:r>
            <a:endParaRPr lang="ru-RU" sz="2800" dirty="0" smtClean="0"/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1" name="Picture 5" descr="C:\Users\Кристина\Downloads\16741207277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1635646"/>
            <a:ext cx="1112912" cy="1112912"/>
          </a:xfrm>
          <a:prstGeom prst="rect">
            <a:avLst/>
          </a:prstGeom>
          <a:noFill/>
        </p:spPr>
      </p:pic>
      <p:pic>
        <p:nvPicPr>
          <p:cNvPr id="4102" name="Picture 6" descr="C:\Users\Кристина\Downloads\Без названия (2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3867894"/>
            <a:ext cx="2769034" cy="667969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159601"/>
            <a:ext cx="971600" cy="98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882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5979"/>
            <a:ext cx="69847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Обзор полезных 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err="1" smtClean="0"/>
              <a:t>Kandinsky</a:t>
            </a:r>
            <a:r>
              <a:rPr lang="ru-RU" sz="2400" b="1" dirty="0" smtClean="0"/>
              <a:t> 3.0</a:t>
            </a:r>
            <a:r>
              <a:rPr lang="ru-RU" sz="2400" dirty="0" smtClean="0"/>
              <a:t> — </a:t>
            </a:r>
            <a:r>
              <a:rPr lang="ru-RU" sz="2400" dirty="0" err="1" smtClean="0"/>
              <a:t>нейросеть</a:t>
            </a:r>
            <a:r>
              <a:rPr lang="ru-RU" sz="2400" dirty="0" smtClean="0"/>
              <a:t> от </a:t>
            </a:r>
            <a:r>
              <a:rPr lang="ru-RU" sz="2400" dirty="0" err="1" smtClean="0"/>
              <a:t>Сбера</a:t>
            </a:r>
            <a:r>
              <a:rPr lang="ru-RU" sz="2400" dirty="0" smtClean="0"/>
              <a:t>, способная генерировать изображения и заменять отдельные элементы внутри них.</a:t>
            </a:r>
          </a:p>
          <a:p>
            <a:r>
              <a:rPr lang="ru-RU" sz="2400" dirty="0" smtClean="0">
                <a:hlinkClick r:id="rId4"/>
              </a:rPr>
              <a:t>https://www.sberbank.com/promo/kandinsky/</a:t>
            </a:r>
            <a:endParaRPr lang="ru-RU" sz="2400" dirty="0" smtClean="0"/>
          </a:p>
          <a:p>
            <a:r>
              <a:rPr lang="ru-RU" sz="2400" b="1" dirty="0" err="1" smtClean="0"/>
              <a:t>GigaChat</a:t>
            </a:r>
            <a:r>
              <a:rPr lang="ru-RU" sz="2400" b="1" dirty="0" smtClean="0"/>
              <a:t> </a:t>
            </a:r>
            <a:r>
              <a:rPr lang="ru-RU" sz="2400" dirty="0" smtClean="0"/>
              <a:t>— тоже </a:t>
            </a:r>
            <a:r>
              <a:rPr lang="ru-RU" sz="2400" dirty="0" err="1" smtClean="0"/>
              <a:t>нейросеть</a:t>
            </a:r>
            <a:r>
              <a:rPr lang="ru-RU" sz="2400" dirty="0" smtClean="0"/>
              <a:t> от </a:t>
            </a:r>
            <a:r>
              <a:rPr lang="ru-RU" sz="2400" dirty="0" err="1" smtClean="0"/>
              <a:t>Сбера</a:t>
            </a:r>
            <a:r>
              <a:rPr lang="ru-RU" sz="2400" dirty="0" smtClean="0"/>
              <a:t>, отвечает на вопросы и пишет тексты, рисует картинки, пишет код, предлагает новые идеи.</a:t>
            </a:r>
          </a:p>
          <a:p>
            <a:r>
              <a:rPr lang="ru-RU" sz="2400" dirty="0" smtClean="0">
                <a:hlinkClick r:id="rId5"/>
              </a:rPr>
              <a:t>https://developers.sber.ru/gigachat/login</a:t>
            </a:r>
            <a:endParaRPr lang="ru-RU" sz="2400" dirty="0" smtClean="0"/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C:\Users\Кристина\Downloads\b8ebc3af501fb8d874d84318f27b42a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1203598"/>
            <a:ext cx="1800200" cy="495262"/>
          </a:xfrm>
          <a:prstGeom prst="rect">
            <a:avLst/>
          </a:prstGeom>
          <a:noFill/>
        </p:spPr>
      </p:pic>
      <p:pic>
        <p:nvPicPr>
          <p:cNvPr id="3075" name="Picture 3" descr="C:\Users\Кристина\Downloads\4b0f89f9b5568d460e10fc5798e7862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0918" y="3787303"/>
            <a:ext cx="2863082" cy="13561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7366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99176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Обзор полезных 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987574"/>
            <a:ext cx="8435280" cy="3816424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err="1" smtClean="0"/>
              <a:t>Шедеврум</a:t>
            </a:r>
            <a:r>
              <a:rPr lang="ru-RU" sz="2800" b="1" dirty="0" smtClean="0"/>
              <a:t> </a:t>
            </a:r>
            <a:r>
              <a:rPr lang="ru-RU" sz="2800" dirty="0" smtClean="0"/>
              <a:t>— </a:t>
            </a:r>
            <a:r>
              <a:rPr lang="ru-RU" sz="2800" dirty="0" err="1" smtClean="0"/>
              <a:t>нейросеть</a:t>
            </a:r>
            <a:r>
              <a:rPr lang="ru-RU" sz="2800" dirty="0" smtClean="0"/>
              <a:t> от </a:t>
            </a:r>
            <a:r>
              <a:rPr lang="ru-RU" sz="2800" dirty="0" err="1" smtClean="0"/>
              <a:t>Яндекса</a:t>
            </a:r>
            <a:r>
              <a:rPr lang="ru-RU" sz="2800" dirty="0" smtClean="0"/>
              <a:t>, которая создает потрясающие картинки.</a:t>
            </a:r>
          </a:p>
          <a:p>
            <a:r>
              <a:rPr lang="ru-RU" sz="2800" dirty="0" smtClean="0">
                <a:hlinkClick r:id="rId4"/>
              </a:rPr>
              <a:t>https://shedevrum.ai/</a:t>
            </a:r>
            <a:endParaRPr lang="ru-RU" sz="2800" dirty="0" smtClean="0"/>
          </a:p>
          <a:p>
            <a:r>
              <a:rPr lang="ru-RU" sz="2800" b="1" dirty="0" err="1" smtClean="0"/>
              <a:t>Yandex</a:t>
            </a:r>
            <a:r>
              <a:rPr lang="ru-RU" sz="2800" b="1" dirty="0" smtClean="0"/>
              <a:t> GPT</a:t>
            </a:r>
            <a:r>
              <a:rPr lang="ru-RU" sz="2800" dirty="0" smtClean="0"/>
              <a:t> — тоже </a:t>
            </a:r>
            <a:r>
              <a:rPr lang="ru-RU" sz="2800" dirty="0" err="1" smtClean="0"/>
              <a:t>нейросеть</a:t>
            </a:r>
            <a:r>
              <a:rPr lang="ru-RU" sz="2800" dirty="0" smtClean="0"/>
              <a:t> от </a:t>
            </a:r>
            <a:r>
              <a:rPr lang="ru-RU" sz="2800" dirty="0" err="1" smtClean="0"/>
              <a:t>Яндекса</a:t>
            </a:r>
            <a:r>
              <a:rPr lang="ru-RU" sz="2800" dirty="0" smtClean="0"/>
              <a:t>, основанная на архитектуре GPT-4. Она может быть использована для самых разных целей, от написания рекламных объявлений и SEO-текстов до создания сценариев и литературных произведений. “Алиса, давай придумаем”.</a:t>
            </a:r>
          </a:p>
          <a:p>
            <a:r>
              <a:rPr lang="ru-RU" sz="2800" dirty="0" smtClean="0">
                <a:hlinkClick r:id="rId5"/>
              </a:rPr>
              <a:t>https://ya.ru/alisa_davay_pridumaem</a:t>
            </a:r>
            <a:endParaRPr lang="ru-RU" sz="2800" dirty="0" smtClean="0"/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9" name="Picture 1" descr="C:\Users\Кристина\Downloads\unna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3431766"/>
            <a:ext cx="1224136" cy="1154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82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1070</Words>
  <Application>Microsoft Office PowerPoint</Application>
  <PresentationFormat>Экран (16:9)</PresentationFormat>
  <Paragraphs>93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Искусственный интеллект в образовании</vt:lpstr>
      <vt:lpstr>Что такое искусственный интеллект?</vt:lpstr>
      <vt:lpstr>ИИ в образовании</vt:lpstr>
      <vt:lpstr>ИИ в образовании</vt:lpstr>
      <vt:lpstr>На что нужно обращать внимание?</vt:lpstr>
      <vt:lpstr>Основные варианты использования</vt:lpstr>
      <vt:lpstr>Обзор полезных ИИ</vt:lpstr>
      <vt:lpstr>Обзор полезных ИИ</vt:lpstr>
      <vt:lpstr>Обзор полезных ИИ</vt:lpstr>
      <vt:lpstr>Обзор полезных ИИ</vt:lpstr>
      <vt:lpstr>Обзор полезных ИИ</vt:lpstr>
      <vt:lpstr>Обзор полезных ИИ</vt:lpstr>
      <vt:lpstr>Обзор полезных ИИ</vt:lpstr>
      <vt:lpstr>Обзор полезных ИИ</vt:lpstr>
      <vt:lpstr>Обзор полезных ИИ</vt:lpstr>
      <vt:lpstr>Задания</vt:lpstr>
      <vt:lpstr>Задания</vt:lpstr>
      <vt:lpstr>Задания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Кристина</cp:lastModifiedBy>
  <cp:revision>35</cp:revision>
  <dcterms:created xsi:type="dcterms:W3CDTF">2023-08-17T09:17:35Z</dcterms:created>
  <dcterms:modified xsi:type="dcterms:W3CDTF">2024-03-13T19:16:20Z</dcterms:modified>
</cp:coreProperties>
</file>