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11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5" r:id="rId4"/>
    <p:sldId id="260" r:id="rId5"/>
    <p:sldId id="267" r:id="rId6"/>
    <p:sldId id="259" r:id="rId7"/>
    <p:sldId id="268" r:id="rId8"/>
    <p:sldId id="269" r:id="rId9"/>
    <p:sldId id="270" r:id="rId10"/>
    <p:sldId id="262" r:id="rId11"/>
    <p:sldId id="271" r:id="rId12"/>
    <p:sldId id="272" r:id="rId13"/>
    <p:sldId id="265" r:id="rId14"/>
    <p:sldId id="277" r:id="rId15"/>
    <p:sldId id="279" r:id="rId16"/>
    <p:sldId id="280" r:id="rId17"/>
  </p:sldIdLst>
  <p:sldSz cx="18300700" cy="10299700"/>
  <p:notesSz cx="18300700" cy="10299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7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2552" y="3192907"/>
            <a:ext cx="15555595" cy="2162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5105" y="5767832"/>
            <a:ext cx="12810490" cy="2574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5035" y="2368931"/>
            <a:ext cx="7960804" cy="6797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24860" y="2368931"/>
            <a:ext cx="7960804" cy="6797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6997"/>
                </a:moveTo>
                <a:lnTo>
                  <a:pt x="18287999" y="10286997"/>
                </a:lnTo>
                <a:lnTo>
                  <a:pt x="18287999" y="0"/>
                </a:lnTo>
                <a:lnTo>
                  <a:pt x="0" y="0"/>
                </a:lnTo>
                <a:lnTo>
                  <a:pt x="0" y="10286997"/>
                </a:lnTo>
                <a:close/>
              </a:path>
            </a:pathLst>
          </a:custGeom>
          <a:solidFill>
            <a:srgbClr val="F5F2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61976"/>
            <a:ext cx="18288000" cy="63246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3609302" y="6216619"/>
            <a:ext cx="4679315" cy="4070985"/>
          </a:xfrm>
          <a:custGeom>
            <a:avLst/>
            <a:gdLst/>
            <a:ahLst/>
            <a:cxnLst/>
            <a:rect l="l" t="t" r="r" b="b"/>
            <a:pathLst>
              <a:path w="4679315" h="4070984">
                <a:moveTo>
                  <a:pt x="0" y="4070378"/>
                </a:moveTo>
                <a:lnTo>
                  <a:pt x="49346" y="4043276"/>
                </a:lnTo>
                <a:lnTo>
                  <a:pt x="88924" y="4020525"/>
                </a:lnTo>
                <a:lnTo>
                  <a:pt x="128075" y="3997173"/>
                </a:lnTo>
                <a:lnTo>
                  <a:pt x="166808" y="3973231"/>
                </a:lnTo>
                <a:lnTo>
                  <a:pt x="205130" y="3948710"/>
                </a:lnTo>
                <a:lnTo>
                  <a:pt x="243050" y="3923620"/>
                </a:lnTo>
                <a:lnTo>
                  <a:pt x="280576" y="3897974"/>
                </a:lnTo>
                <a:lnTo>
                  <a:pt x="317714" y="3871782"/>
                </a:lnTo>
                <a:lnTo>
                  <a:pt x="354474" y="3845056"/>
                </a:lnTo>
                <a:lnTo>
                  <a:pt x="390862" y="3817806"/>
                </a:lnTo>
                <a:lnTo>
                  <a:pt x="426888" y="3790044"/>
                </a:lnTo>
                <a:lnTo>
                  <a:pt x="462558" y="3761780"/>
                </a:lnTo>
                <a:lnTo>
                  <a:pt x="497880" y="3733027"/>
                </a:lnTo>
                <a:lnTo>
                  <a:pt x="532864" y="3703795"/>
                </a:lnTo>
                <a:lnTo>
                  <a:pt x="567516" y="3674095"/>
                </a:lnTo>
                <a:lnTo>
                  <a:pt x="601844" y="3643938"/>
                </a:lnTo>
                <a:lnTo>
                  <a:pt x="635856" y="3613336"/>
                </a:lnTo>
                <a:lnTo>
                  <a:pt x="669560" y="3582300"/>
                </a:lnTo>
                <a:lnTo>
                  <a:pt x="702965" y="3550840"/>
                </a:lnTo>
                <a:lnTo>
                  <a:pt x="736077" y="3518968"/>
                </a:lnTo>
                <a:lnTo>
                  <a:pt x="768905" y="3486696"/>
                </a:lnTo>
                <a:lnTo>
                  <a:pt x="801457" y="3454033"/>
                </a:lnTo>
                <a:lnTo>
                  <a:pt x="833740" y="3420992"/>
                </a:lnTo>
                <a:lnTo>
                  <a:pt x="865763" y="3387584"/>
                </a:lnTo>
                <a:lnTo>
                  <a:pt x="897533" y="3353819"/>
                </a:lnTo>
                <a:lnTo>
                  <a:pt x="929059" y="3319709"/>
                </a:lnTo>
                <a:lnTo>
                  <a:pt x="960347" y="3285264"/>
                </a:lnTo>
                <a:lnTo>
                  <a:pt x="991407" y="3250497"/>
                </a:lnTo>
                <a:lnTo>
                  <a:pt x="1022245" y="3215418"/>
                </a:lnTo>
                <a:lnTo>
                  <a:pt x="1052870" y="3180038"/>
                </a:lnTo>
                <a:lnTo>
                  <a:pt x="1083290" y="3144369"/>
                </a:lnTo>
                <a:lnTo>
                  <a:pt x="1113513" y="3108421"/>
                </a:lnTo>
                <a:lnTo>
                  <a:pt x="1143546" y="3072206"/>
                </a:lnTo>
                <a:lnTo>
                  <a:pt x="1173398" y="3035735"/>
                </a:lnTo>
                <a:lnTo>
                  <a:pt x="1203075" y="2999019"/>
                </a:lnTo>
                <a:lnTo>
                  <a:pt x="1232587" y="2962069"/>
                </a:lnTo>
                <a:lnTo>
                  <a:pt x="1261941" y="2924896"/>
                </a:lnTo>
                <a:lnTo>
                  <a:pt x="1291145" y="2887511"/>
                </a:lnTo>
                <a:lnTo>
                  <a:pt x="1320207" y="2849926"/>
                </a:lnTo>
                <a:lnTo>
                  <a:pt x="1349134" y="2812152"/>
                </a:lnTo>
                <a:lnTo>
                  <a:pt x="1377935" y="2774200"/>
                </a:lnTo>
                <a:lnTo>
                  <a:pt x="1406618" y="2736080"/>
                </a:lnTo>
                <a:lnTo>
                  <a:pt x="1435190" y="2697805"/>
                </a:lnTo>
                <a:lnTo>
                  <a:pt x="1463659" y="2659385"/>
                </a:lnTo>
                <a:lnTo>
                  <a:pt x="1492034" y="2620831"/>
                </a:lnTo>
                <a:lnTo>
                  <a:pt x="1520321" y="2582155"/>
                </a:lnTo>
                <a:lnTo>
                  <a:pt x="1548530" y="2543367"/>
                </a:lnTo>
                <a:lnTo>
                  <a:pt x="1576667" y="2504479"/>
                </a:lnTo>
                <a:lnTo>
                  <a:pt x="1604741" y="2465502"/>
                </a:lnTo>
                <a:lnTo>
                  <a:pt x="1632760" y="2426447"/>
                </a:lnTo>
                <a:lnTo>
                  <a:pt x="1660732" y="2387326"/>
                </a:lnTo>
                <a:lnTo>
                  <a:pt x="1688663" y="2348148"/>
                </a:lnTo>
                <a:lnTo>
                  <a:pt x="1716563" y="2308926"/>
                </a:lnTo>
                <a:lnTo>
                  <a:pt x="1744440" y="2269671"/>
                </a:lnTo>
                <a:lnTo>
                  <a:pt x="1772300" y="2230393"/>
                </a:lnTo>
                <a:lnTo>
                  <a:pt x="1800153" y="2191104"/>
                </a:lnTo>
                <a:lnTo>
                  <a:pt x="1828005" y="2151816"/>
                </a:lnTo>
                <a:lnTo>
                  <a:pt x="1855865" y="2112538"/>
                </a:lnTo>
                <a:lnTo>
                  <a:pt x="1883741" y="2073283"/>
                </a:lnTo>
                <a:lnTo>
                  <a:pt x="1911641" y="2034061"/>
                </a:lnTo>
                <a:lnTo>
                  <a:pt x="1939572" y="1994884"/>
                </a:lnTo>
                <a:lnTo>
                  <a:pt x="1967543" y="1955762"/>
                </a:lnTo>
                <a:lnTo>
                  <a:pt x="1995561" y="1916708"/>
                </a:lnTo>
                <a:lnTo>
                  <a:pt x="2023635" y="1877731"/>
                </a:lnTo>
                <a:lnTo>
                  <a:pt x="2051772" y="1838843"/>
                </a:lnTo>
                <a:lnTo>
                  <a:pt x="2079979" y="1800056"/>
                </a:lnTo>
                <a:lnTo>
                  <a:pt x="2108266" y="1761379"/>
                </a:lnTo>
                <a:lnTo>
                  <a:pt x="2136639" y="1722826"/>
                </a:lnTo>
                <a:lnTo>
                  <a:pt x="2165108" y="1684406"/>
                </a:lnTo>
                <a:lnTo>
                  <a:pt x="2193679" y="1646131"/>
                </a:lnTo>
                <a:lnTo>
                  <a:pt x="2222360" y="1608011"/>
                </a:lnTo>
                <a:lnTo>
                  <a:pt x="2251160" y="1570059"/>
                </a:lnTo>
                <a:lnTo>
                  <a:pt x="2280086" y="1532285"/>
                </a:lnTo>
                <a:lnTo>
                  <a:pt x="2309146" y="1494700"/>
                </a:lnTo>
                <a:lnTo>
                  <a:pt x="2338349" y="1457316"/>
                </a:lnTo>
                <a:lnTo>
                  <a:pt x="2367701" y="1420143"/>
                </a:lnTo>
                <a:lnTo>
                  <a:pt x="2397212" y="1383193"/>
                </a:lnTo>
                <a:lnTo>
                  <a:pt x="2426888" y="1346477"/>
                </a:lnTo>
                <a:lnTo>
                  <a:pt x="2456738" y="1310006"/>
                </a:lnTo>
                <a:lnTo>
                  <a:pt x="2486770" y="1273791"/>
                </a:lnTo>
                <a:lnTo>
                  <a:pt x="2516991" y="1237843"/>
                </a:lnTo>
                <a:lnTo>
                  <a:pt x="2547409" y="1202174"/>
                </a:lnTo>
                <a:lnTo>
                  <a:pt x="2578033" y="1166794"/>
                </a:lnTo>
                <a:lnTo>
                  <a:pt x="2608870" y="1131715"/>
                </a:lnTo>
                <a:lnTo>
                  <a:pt x="2639928" y="1096947"/>
                </a:lnTo>
                <a:lnTo>
                  <a:pt x="2671215" y="1062503"/>
                </a:lnTo>
                <a:lnTo>
                  <a:pt x="2702739" y="1028393"/>
                </a:lnTo>
                <a:lnTo>
                  <a:pt x="2734507" y="994628"/>
                </a:lnTo>
                <a:lnTo>
                  <a:pt x="2766529" y="961219"/>
                </a:lnTo>
                <a:lnTo>
                  <a:pt x="2798810" y="928178"/>
                </a:lnTo>
                <a:lnTo>
                  <a:pt x="2831361" y="895516"/>
                </a:lnTo>
                <a:lnTo>
                  <a:pt x="2864187" y="863243"/>
                </a:lnTo>
                <a:lnTo>
                  <a:pt x="2897298" y="831372"/>
                </a:lnTo>
                <a:lnTo>
                  <a:pt x="2930701" y="799912"/>
                </a:lnTo>
                <a:lnTo>
                  <a:pt x="2964404" y="768875"/>
                </a:lnTo>
                <a:lnTo>
                  <a:pt x="2998415" y="738273"/>
                </a:lnTo>
                <a:lnTo>
                  <a:pt x="3032742" y="708117"/>
                </a:lnTo>
                <a:lnTo>
                  <a:pt x="3067392" y="678417"/>
                </a:lnTo>
                <a:lnTo>
                  <a:pt x="3102374" y="649184"/>
                </a:lnTo>
                <a:lnTo>
                  <a:pt x="3137696" y="620431"/>
                </a:lnTo>
                <a:lnTo>
                  <a:pt x="3173365" y="592167"/>
                </a:lnTo>
                <a:lnTo>
                  <a:pt x="3209389" y="564405"/>
                </a:lnTo>
                <a:lnTo>
                  <a:pt x="3245777" y="537155"/>
                </a:lnTo>
                <a:lnTo>
                  <a:pt x="3282535" y="510429"/>
                </a:lnTo>
                <a:lnTo>
                  <a:pt x="3319673" y="484237"/>
                </a:lnTo>
                <a:lnTo>
                  <a:pt x="3357197" y="458590"/>
                </a:lnTo>
                <a:lnTo>
                  <a:pt x="3395117" y="433501"/>
                </a:lnTo>
                <a:lnTo>
                  <a:pt x="3433439" y="408980"/>
                </a:lnTo>
                <a:lnTo>
                  <a:pt x="3472171" y="385037"/>
                </a:lnTo>
                <a:lnTo>
                  <a:pt x="3511322" y="361685"/>
                </a:lnTo>
                <a:lnTo>
                  <a:pt x="3550899" y="338934"/>
                </a:lnTo>
                <a:lnTo>
                  <a:pt x="3590911" y="316796"/>
                </a:lnTo>
                <a:lnTo>
                  <a:pt x="3631365" y="295282"/>
                </a:lnTo>
                <a:lnTo>
                  <a:pt x="3672269" y="274402"/>
                </a:lnTo>
                <a:lnTo>
                  <a:pt x="3713630" y="254168"/>
                </a:lnTo>
                <a:lnTo>
                  <a:pt x="3755458" y="234591"/>
                </a:lnTo>
                <a:lnTo>
                  <a:pt x="3797759" y="215683"/>
                </a:lnTo>
                <a:lnTo>
                  <a:pt x="3840542" y="197454"/>
                </a:lnTo>
                <a:lnTo>
                  <a:pt x="3883814" y="179915"/>
                </a:lnTo>
                <a:lnTo>
                  <a:pt x="3927584" y="163078"/>
                </a:lnTo>
                <a:lnTo>
                  <a:pt x="3971860" y="146954"/>
                </a:lnTo>
                <a:lnTo>
                  <a:pt x="4016648" y="131553"/>
                </a:lnTo>
                <a:lnTo>
                  <a:pt x="4061957" y="116888"/>
                </a:lnTo>
                <a:lnTo>
                  <a:pt x="4107796" y="102969"/>
                </a:lnTo>
                <a:lnTo>
                  <a:pt x="4154171" y="89807"/>
                </a:lnTo>
                <a:lnTo>
                  <a:pt x="4201092" y="77413"/>
                </a:lnTo>
                <a:lnTo>
                  <a:pt x="4248565" y="65799"/>
                </a:lnTo>
                <a:lnTo>
                  <a:pt x="4296598" y="54976"/>
                </a:lnTo>
                <a:lnTo>
                  <a:pt x="4345200" y="44955"/>
                </a:lnTo>
                <a:lnTo>
                  <a:pt x="4394378" y="35747"/>
                </a:lnTo>
                <a:lnTo>
                  <a:pt x="4444141" y="27362"/>
                </a:lnTo>
                <a:lnTo>
                  <a:pt x="4494496" y="19813"/>
                </a:lnTo>
                <a:lnTo>
                  <a:pt x="4545451" y="13111"/>
                </a:lnTo>
                <a:lnTo>
                  <a:pt x="4597013" y="7266"/>
                </a:lnTo>
                <a:lnTo>
                  <a:pt x="4649192" y="2290"/>
                </a:lnTo>
                <a:lnTo>
                  <a:pt x="4678711" y="0"/>
                </a:lnTo>
              </a:path>
            </a:pathLst>
          </a:custGeom>
          <a:ln w="24999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548843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975344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6997"/>
                </a:moveTo>
                <a:lnTo>
                  <a:pt x="18287999" y="10286997"/>
                </a:lnTo>
                <a:lnTo>
                  <a:pt x="18287999" y="0"/>
                </a:lnTo>
                <a:lnTo>
                  <a:pt x="0" y="0"/>
                </a:lnTo>
                <a:lnTo>
                  <a:pt x="0" y="10286997"/>
                </a:lnTo>
                <a:close/>
              </a:path>
            </a:pathLst>
          </a:custGeom>
          <a:solidFill>
            <a:srgbClr val="F5F2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68807" y="1091190"/>
            <a:ext cx="16563085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47241" y="3420110"/>
            <a:ext cx="15606217" cy="2569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0" i="0">
                <a:solidFill>
                  <a:srgbClr val="332C2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22238" y="9578721"/>
            <a:ext cx="5856224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5035" y="9578721"/>
            <a:ext cx="4209161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76505" y="9578721"/>
            <a:ext cx="4209161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6997"/>
                </a:moveTo>
                <a:lnTo>
                  <a:pt x="18287999" y="10286997"/>
                </a:lnTo>
                <a:lnTo>
                  <a:pt x="18287999" y="0"/>
                </a:lnTo>
                <a:lnTo>
                  <a:pt x="0" y="0"/>
                </a:lnTo>
                <a:lnTo>
                  <a:pt x="0" y="10286997"/>
                </a:lnTo>
                <a:close/>
              </a:path>
            </a:pathLst>
          </a:custGeom>
          <a:solidFill>
            <a:srgbClr val="F5F2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12"/>
            <a:ext cx="18288000" cy="2550795"/>
          </a:xfrm>
          <a:custGeom>
            <a:avLst/>
            <a:gdLst/>
            <a:ahLst/>
            <a:cxnLst/>
            <a:rect l="l" t="t" r="r" b="b"/>
            <a:pathLst>
              <a:path w="18288000" h="2550795">
                <a:moveTo>
                  <a:pt x="18287988" y="526808"/>
                </a:moveTo>
                <a:lnTo>
                  <a:pt x="3380981" y="526808"/>
                </a:lnTo>
                <a:lnTo>
                  <a:pt x="3399371" y="512914"/>
                </a:lnTo>
                <a:lnTo>
                  <a:pt x="3439884" y="483222"/>
                </a:lnTo>
                <a:lnTo>
                  <a:pt x="3480841" y="454215"/>
                </a:lnTo>
                <a:lnTo>
                  <a:pt x="3522243" y="425958"/>
                </a:lnTo>
                <a:lnTo>
                  <a:pt x="3564115" y="398475"/>
                </a:lnTo>
                <a:lnTo>
                  <a:pt x="3606482" y="371843"/>
                </a:lnTo>
                <a:lnTo>
                  <a:pt x="3649370" y="346113"/>
                </a:lnTo>
                <a:lnTo>
                  <a:pt x="3692791" y="321322"/>
                </a:lnTo>
                <a:lnTo>
                  <a:pt x="3733800" y="298945"/>
                </a:lnTo>
                <a:lnTo>
                  <a:pt x="3775430" y="277202"/>
                </a:lnTo>
                <a:lnTo>
                  <a:pt x="3817683" y="256120"/>
                </a:lnTo>
                <a:lnTo>
                  <a:pt x="3860584" y="235686"/>
                </a:lnTo>
                <a:lnTo>
                  <a:pt x="3904119" y="215900"/>
                </a:lnTo>
                <a:lnTo>
                  <a:pt x="3948328" y="196748"/>
                </a:lnTo>
                <a:lnTo>
                  <a:pt x="3993210" y="178231"/>
                </a:lnTo>
                <a:lnTo>
                  <a:pt x="4038790" y="160337"/>
                </a:lnTo>
                <a:lnTo>
                  <a:pt x="4085056" y="143078"/>
                </a:lnTo>
                <a:lnTo>
                  <a:pt x="4132046" y="126441"/>
                </a:lnTo>
                <a:lnTo>
                  <a:pt x="4179747" y="110413"/>
                </a:lnTo>
                <a:lnTo>
                  <a:pt x="4228198" y="94996"/>
                </a:lnTo>
                <a:lnTo>
                  <a:pt x="4277398" y="80187"/>
                </a:lnTo>
                <a:lnTo>
                  <a:pt x="4327360" y="65989"/>
                </a:lnTo>
                <a:lnTo>
                  <a:pt x="4378096" y="52374"/>
                </a:lnTo>
                <a:lnTo>
                  <a:pt x="4429620" y="39370"/>
                </a:lnTo>
                <a:lnTo>
                  <a:pt x="4481931" y="26949"/>
                </a:lnTo>
                <a:lnTo>
                  <a:pt x="4535068" y="15113"/>
                </a:lnTo>
                <a:lnTo>
                  <a:pt x="4589030" y="3848"/>
                </a:lnTo>
                <a:lnTo>
                  <a:pt x="4608830" y="0"/>
                </a:lnTo>
                <a:lnTo>
                  <a:pt x="4355033" y="0"/>
                </a:lnTo>
                <a:lnTo>
                  <a:pt x="4311916" y="11557"/>
                </a:lnTo>
                <a:lnTo>
                  <a:pt x="4261091" y="26022"/>
                </a:lnTo>
                <a:lnTo>
                  <a:pt x="4211028" y="41097"/>
                </a:lnTo>
                <a:lnTo>
                  <a:pt x="4161739" y="56794"/>
                </a:lnTo>
                <a:lnTo>
                  <a:pt x="4113187" y="73113"/>
                </a:lnTo>
                <a:lnTo>
                  <a:pt x="4065371" y="90068"/>
                </a:lnTo>
                <a:lnTo>
                  <a:pt x="4018280" y="107645"/>
                </a:lnTo>
                <a:lnTo>
                  <a:pt x="3971887" y="125869"/>
                </a:lnTo>
                <a:lnTo>
                  <a:pt x="3926192" y="144741"/>
                </a:lnTo>
                <a:lnTo>
                  <a:pt x="3881170" y="164261"/>
                </a:lnTo>
                <a:lnTo>
                  <a:pt x="3836809" y="184429"/>
                </a:lnTo>
                <a:lnTo>
                  <a:pt x="3793096" y="205257"/>
                </a:lnTo>
                <a:lnTo>
                  <a:pt x="3750030" y="226745"/>
                </a:lnTo>
                <a:lnTo>
                  <a:pt x="3707574" y="248907"/>
                </a:lnTo>
                <a:lnTo>
                  <a:pt x="3665740" y="271729"/>
                </a:lnTo>
                <a:lnTo>
                  <a:pt x="3621519" y="297053"/>
                </a:lnTo>
                <a:lnTo>
                  <a:pt x="3577869" y="323291"/>
                </a:lnTo>
                <a:lnTo>
                  <a:pt x="3534778" y="350418"/>
                </a:lnTo>
                <a:lnTo>
                  <a:pt x="3492233" y="378345"/>
                </a:lnTo>
                <a:lnTo>
                  <a:pt x="3450183" y="407060"/>
                </a:lnTo>
                <a:lnTo>
                  <a:pt x="3408616" y="436486"/>
                </a:lnTo>
                <a:lnTo>
                  <a:pt x="3367519" y="466585"/>
                </a:lnTo>
                <a:lnTo>
                  <a:pt x="3326866" y="497281"/>
                </a:lnTo>
                <a:lnTo>
                  <a:pt x="3288881" y="526808"/>
                </a:lnTo>
                <a:lnTo>
                  <a:pt x="0" y="526808"/>
                </a:lnTo>
                <a:lnTo>
                  <a:pt x="0" y="574433"/>
                </a:lnTo>
                <a:lnTo>
                  <a:pt x="3229521" y="574433"/>
                </a:lnTo>
                <a:lnTo>
                  <a:pt x="3207308" y="592582"/>
                </a:lnTo>
                <a:lnTo>
                  <a:pt x="3168180" y="625233"/>
                </a:lnTo>
                <a:lnTo>
                  <a:pt x="3129381" y="658241"/>
                </a:lnTo>
                <a:lnTo>
                  <a:pt x="3090888" y="691553"/>
                </a:lnTo>
                <a:lnTo>
                  <a:pt x="3052673" y="725119"/>
                </a:lnTo>
                <a:lnTo>
                  <a:pt x="2976981" y="792784"/>
                </a:lnTo>
                <a:lnTo>
                  <a:pt x="2739771" y="1009789"/>
                </a:lnTo>
                <a:lnTo>
                  <a:pt x="2637764" y="1102182"/>
                </a:lnTo>
                <a:lnTo>
                  <a:pt x="2532392" y="1195946"/>
                </a:lnTo>
                <a:lnTo>
                  <a:pt x="2460269" y="1258951"/>
                </a:lnTo>
                <a:lnTo>
                  <a:pt x="2386660" y="1322158"/>
                </a:lnTo>
                <a:lnTo>
                  <a:pt x="2311577" y="1385404"/>
                </a:lnTo>
                <a:lnTo>
                  <a:pt x="2235035" y="1448523"/>
                </a:lnTo>
                <a:lnTo>
                  <a:pt x="2157044" y="1511350"/>
                </a:lnTo>
                <a:lnTo>
                  <a:pt x="2117496" y="1542605"/>
                </a:lnTo>
                <a:lnTo>
                  <a:pt x="2077593" y="1573733"/>
                </a:lnTo>
                <a:lnTo>
                  <a:pt x="2037334" y="1604695"/>
                </a:lnTo>
                <a:lnTo>
                  <a:pt x="1996706" y="1635493"/>
                </a:lnTo>
                <a:lnTo>
                  <a:pt x="1955723" y="1666087"/>
                </a:lnTo>
                <a:lnTo>
                  <a:pt x="1914385" y="1696466"/>
                </a:lnTo>
                <a:lnTo>
                  <a:pt x="1872703" y="1726603"/>
                </a:lnTo>
                <a:lnTo>
                  <a:pt x="1830654" y="1756486"/>
                </a:lnTo>
                <a:lnTo>
                  <a:pt x="1788261" y="1786089"/>
                </a:lnTo>
                <a:lnTo>
                  <a:pt x="1745513" y="1815388"/>
                </a:lnTo>
                <a:lnTo>
                  <a:pt x="1702409" y="1844382"/>
                </a:lnTo>
                <a:lnTo>
                  <a:pt x="1658962" y="1873021"/>
                </a:lnTo>
                <a:lnTo>
                  <a:pt x="1615160" y="1901317"/>
                </a:lnTo>
                <a:lnTo>
                  <a:pt x="1571028" y="1929218"/>
                </a:lnTo>
                <a:lnTo>
                  <a:pt x="1526527" y="1956714"/>
                </a:lnTo>
                <a:lnTo>
                  <a:pt x="1481696" y="1983803"/>
                </a:lnTo>
                <a:lnTo>
                  <a:pt x="1436522" y="2010435"/>
                </a:lnTo>
                <a:lnTo>
                  <a:pt x="1390992" y="2036610"/>
                </a:lnTo>
                <a:lnTo>
                  <a:pt x="1345133" y="2062302"/>
                </a:lnTo>
                <a:lnTo>
                  <a:pt x="1298930" y="2087486"/>
                </a:lnTo>
                <a:lnTo>
                  <a:pt x="1252270" y="2112200"/>
                </a:lnTo>
                <a:lnTo>
                  <a:pt x="1204734" y="2136648"/>
                </a:lnTo>
                <a:lnTo>
                  <a:pt x="1157046" y="2160397"/>
                </a:lnTo>
                <a:lnTo>
                  <a:pt x="1109319" y="2183384"/>
                </a:lnTo>
                <a:lnTo>
                  <a:pt x="1061554" y="2205634"/>
                </a:lnTo>
                <a:lnTo>
                  <a:pt x="1013764" y="2227122"/>
                </a:lnTo>
                <a:lnTo>
                  <a:pt x="965962" y="2247862"/>
                </a:lnTo>
                <a:lnTo>
                  <a:pt x="918133" y="2267839"/>
                </a:lnTo>
                <a:lnTo>
                  <a:pt x="870305" y="2287066"/>
                </a:lnTo>
                <a:lnTo>
                  <a:pt x="822464" y="2305532"/>
                </a:lnTo>
                <a:lnTo>
                  <a:pt x="774623" y="2323236"/>
                </a:lnTo>
                <a:lnTo>
                  <a:pt x="726782" y="2340191"/>
                </a:lnTo>
                <a:lnTo>
                  <a:pt x="678954" y="2356383"/>
                </a:lnTo>
                <a:lnTo>
                  <a:pt x="631139" y="2371801"/>
                </a:lnTo>
                <a:lnTo>
                  <a:pt x="583349" y="2386469"/>
                </a:lnTo>
                <a:lnTo>
                  <a:pt x="535584" y="2400376"/>
                </a:lnTo>
                <a:lnTo>
                  <a:pt x="487845" y="2413520"/>
                </a:lnTo>
                <a:lnTo>
                  <a:pt x="440143" y="2425903"/>
                </a:lnTo>
                <a:lnTo>
                  <a:pt x="392480" y="2437511"/>
                </a:lnTo>
                <a:lnTo>
                  <a:pt x="344855" y="2448356"/>
                </a:lnTo>
                <a:lnTo>
                  <a:pt x="297294" y="2458440"/>
                </a:lnTo>
                <a:lnTo>
                  <a:pt x="249783" y="2467749"/>
                </a:lnTo>
                <a:lnTo>
                  <a:pt x="202323" y="2476296"/>
                </a:lnTo>
                <a:lnTo>
                  <a:pt x="154940" y="2484069"/>
                </a:lnTo>
                <a:lnTo>
                  <a:pt x="107251" y="2490000"/>
                </a:lnTo>
                <a:lnTo>
                  <a:pt x="59728" y="2493099"/>
                </a:lnTo>
                <a:lnTo>
                  <a:pt x="12458" y="2493441"/>
                </a:lnTo>
                <a:lnTo>
                  <a:pt x="0" y="2492819"/>
                </a:lnTo>
                <a:lnTo>
                  <a:pt x="0" y="2549702"/>
                </a:lnTo>
                <a:lnTo>
                  <a:pt x="13512" y="2550083"/>
                </a:lnTo>
                <a:lnTo>
                  <a:pt x="30060" y="2550236"/>
                </a:lnTo>
                <a:lnTo>
                  <a:pt x="63449" y="2549614"/>
                </a:lnTo>
                <a:lnTo>
                  <a:pt x="129921" y="2544508"/>
                </a:lnTo>
                <a:lnTo>
                  <a:pt x="211213" y="2532215"/>
                </a:lnTo>
                <a:lnTo>
                  <a:pt x="259473" y="2523591"/>
                </a:lnTo>
                <a:lnTo>
                  <a:pt x="307784" y="2514181"/>
                </a:lnTo>
                <a:lnTo>
                  <a:pt x="356146" y="2503982"/>
                </a:lnTo>
                <a:lnTo>
                  <a:pt x="402564" y="2493441"/>
                </a:lnTo>
                <a:lnTo>
                  <a:pt x="404558" y="2492997"/>
                </a:lnTo>
                <a:lnTo>
                  <a:pt x="453009" y="2481211"/>
                </a:lnTo>
                <a:lnTo>
                  <a:pt x="501484" y="2468651"/>
                </a:lnTo>
                <a:lnTo>
                  <a:pt x="550011" y="2455303"/>
                </a:lnTo>
                <a:lnTo>
                  <a:pt x="598551" y="2441181"/>
                </a:lnTo>
                <a:lnTo>
                  <a:pt x="647115" y="2426284"/>
                </a:lnTo>
                <a:lnTo>
                  <a:pt x="695693" y="2410599"/>
                </a:lnTo>
                <a:lnTo>
                  <a:pt x="744283" y="2394140"/>
                </a:lnTo>
                <a:lnTo>
                  <a:pt x="792873" y="2376906"/>
                </a:lnTo>
                <a:lnTo>
                  <a:pt x="841463" y="2358910"/>
                </a:lnTo>
                <a:lnTo>
                  <a:pt x="890054" y="2340140"/>
                </a:lnTo>
                <a:lnTo>
                  <a:pt x="938631" y="2320594"/>
                </a:lnTo>
                <a:lnTo>
                  <a:pt x="987196" y="2300287"/>
                </a:lnTo>
                <a:lnTo>
                  <a:pt x="1035748" y="2279218"/>
                </a:lnTo>
                <a:lnTo>
                  <a:pt x="1084275" y="2257374"/>
                </a:lnTo>
                <a:lnTo>
                  <a:pt x="1132763" y="2234781"/>
                </a:lnTo>
                <a:lnTo>
                  <a:pt x="1181214" y="2211425"/>
                </a:lnTo>
                <a:lnTo>
                  <a:pt x="1229639" y="2187321"/>
                </a:lnTo>
                <a:lnTo>
                  <a:pt x="1278013" y="2162441"/>
                </a:lnTo>
                <a:lnTo>
                  <a:pt x="1325003" y="2137587"/>
                </a:lnTo>
                <a:lnTo>
                  <a:pt x="1371765" y="2112137"/>
                </a:lnTo>
                <a:lnTo>
                  <a:pt x="1417955" y="2086305"/>
                </a:lnTo>
                <a:lnTo>
                  <a:pt x="1463903" y="2059914"/>
                </a:lnTo>
                <a:lnTo>
                  <a:pt x="1509509" y="2033066"/>
                </a:lnTo>
                <a:lnTo>
                  <a:pt x="1554759" y="2005774"/>
                </a:lnTo>
                <a:lnTo>
                  <a:pt x="1599653" y="1978037"/>
                </a:lnTo>
                <a:lnTo>
                  <a:pt x="1644192" y="1949919"/>
                </a:lnTo>
                <a:lnTo>
                  <a:pt x="1688376" y="1921395"/>
                </a:lnTo>
                <a:lnTo>
                  <a:pt x="1732216" y="1892528"/>
                </a:lnTo>
                <a:lnTo>
                  <a:pt x="1775688" y="1863305"/>
                </a:lnTo>
                <a:lnTo>
                  <a:pt x="1818805" y="1833765"/>
                </a:lnTo>
                <a:lnTo>
                  <a:pt x="1861553" y="1803920"/>
                </a:lnTo>
                <a:lnTo>
                  <a:pt x="1903945" y="1773796"/>
                </a:lnTo>
                <a:lnTo>
                  <a:pt x="1945982" y="1743417"/>
                </a:lnTo>
                <a:lnTo>
                  <a:pt x="1987664" y="1712798"/>
                </a:lnTo>
                <a:lnTo>
                  <a:pt x="2028964" y="1681962"/>
                </a:lnTo>
                <a:lnTo>
                  <a:pt x="2069909" y="1650923"/>
                </a:lnTo>
                <a:lnTo>
                  <a:pt x="2110486" y="1619707"/>
                </a:lnTo>
                <a:lnTo>
                  <a:pt x="2150707" y="1588350"/>
                </a:lnTo>
                <a:lnTo>
                  <a:pt x="2190546" y="1556842"/>
                </a:lnTo>
                <a:lnTo>
                  <a:pt x="2269134" y="1493532"/>
                </a:lnTo>
                <a:lnTo>
                  <a:pt x="2346236" y="1429918"/>
                </a:lnTo>
                <a:lnTo>
                  <a:pt x="2421852" y="1366202"/>
                </a:lnTo>
                <a:lnTo>
                  <a:pt x="2495969" y="1302512"/>
                </a:lnTo>
                <a:lnTo>
                  <a:pt x="2568575" y="1239050"/>
                </a:lnTo>
                <a:lnTo>
                  <a:pt x="2674645" y="1144612"/>
                </a:lnTo>
                <a:lnTo>
                  <a:pt x="2777286" y="1051585"/>
                </a:lnTo>
                <a:lnTo>
                  <a:pt x="3013252" y="835710"/>
                </a:lnTo>
                <a:lnTo>
                  <a:pt x="3088195" y="768654"/>
                </a:lnTo>
                <a:lnTo>
                  <a:pt x="3126016" y="735418"/>
                </a:lnTo>
                <a:lnTo>
                  <a:pt x="3164103" y="702424"/>
                </a:lnTo>
                <a:lnTo>
                  <a:pt x="3202482" y="669759"/>
                </a:lnTo>
                <a:lnTo>
                  <a:pt x="3241167" y="637438"/>
                </a:lnTo>
                <a:lnTo>
                  <a:pt x="3280168" y="605548"/>
                </a:lnTo>
                <a:lnTo>
                  <a:pt x="3319132" y="574433"/>
                </a:lnTo>
                <a:lnTo>
                  <a:pt x="18287988" y="574433"/>
                </a:lnTo>
                <a:lnTo>
                  <a:pt x="18287988" y="526808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7892605"/>
            <a:ext cx="18288000" cy="2395220"/>
          </a:xfrm>
          <a:custGeom>
            <a:avLst/>
            <a:gdLst/>
            <a:ahLst/>
            <a:cxnLst/>
            <a:rect l="l" t="t" r="r" b="b"/>
            <a:pathLst>
              <a:path w="18288000" h="2395220">
                <a:moveTo>
                  <a:pt x="18287988" y="0"/>
                </a:moveTo>
                <a:lnTo>
                  <a:pt x="18231523" y="5473"/>
                </a:lnTo>
                <a:lnTo>
                  <a:pt x="18154549" y="18605"/>
                </a:lnTo>
                <a:lnTo>
                  <a:pt x="18108041" y="27863"/>
                </a:lnTo>
                <a:lnTo>
                  <a:pt x="18061496" y="37909"/>
                </a:lnTo>
                <a:lnTo>
                  <a:pt x="18014925" y="48768"/>
                </a:lnTo>
                <a:lnTo>
                  <a:pt x="17968303" y="60413"/>
                </a:lnTo>
                <a:lnTo>
                  <a:pt x="17921669" y="72859"/>
                </a:lnTo>
                <a:lnTo>
                  <a:pt x="17875009" y="86106"/>
                </a:lnTo>
                <a:lnTo>
                  <a:pt x="17828337" y="100139"/>
                </a:lnTo>
                <a:lnTo>
                  <a:pt x="17781664" y="114960"/>
                </a:lnTo>
                <a:lnTo>
                  <a:pt x="17734966" y="130568"/>
                </a:lnTo>
                <a:lnTo>
                  <a:pt x="17688281" y="146964"/>
                </a:lnTo>
                <a:lnTo>
                  <a:pt x="17641608" y="164147"/>
                </a:lnTo>
                <a:lnTo>
                  <a:pt x="17594936" y="182105"/>
                </a:lnTo>
                <a:lnTo>
                  <a:pt x="17548276" y="200850"/>
                </a:lnTo>
                <a:lnTo>
                  <a:pt x="17501642" y="220370"/>
                </a:lnTo>
                <a:lnTo>
                  <a:pt x="17455033" y="240665"/>
                </a:lnTo>
                <a:lnTo>
                  <a:pt x="17408462" y="261734"/>
                </a:lnTo>
                <a:lnTo>
                  <a:pt x="17361916" y="283578"/>
                </a:lnTo>
                <a:lnTo>
                  <a:pt x="17315422" y="306197"/>
                </a:lnTo>
                <a:lnTo>
                  <a:pt x="17268978" y="329577"/>
                </a:lnTo>
                <a:lnTo>
                  <a:pt x="17222572" y="353720"/>
                </a:lnTo>
                <a:lnTo>
                  <a:pt x="17176242" y="378625"/>
                </a:lnTo>
                <a:lnTo>
                  <a:pt x="17129417" y="404558"/>
                </a:lnTo>
                <a:lnTo>
                  <a:pt x="17082986" y="431063"/>
                </a:lnTo>
                <a:lnTo>
                  <a:pt x="17036936" y="458114"/>
                </a:lnTo>
                <a:lnTo>
                  <a:pt x="16991292" y="485698"/>
                </a:lnTo>
                <a:lnTo>
                  <a:pt x="16946042" y="513765"/>
                </a:lnTo>
                <a:lnTo>
                  <a:pt x="16901186" y="542302"/>
                </a:lnTo>
                <a:lnTo>
                  <a:pt x="16856736" y="571296"/>
                </a:lnTo>
                <a:lnTo>
                  <a:pt x="16812667" y="600710"/>
                </a:lnTo>
                <a:lnTo>
                  <a:pt x="16769004" y="630529"/>
                </a:lnTo>
                <a:lnTo>
                  <a:pt x="16725735" y="660717"/>
                </a:lnTo>
                <a:lnTo>
                  <a:pt x="16682860" y="691248"/>
                </a:lnTo>
                <a:lnTo>
                  <a:pt x="16640391" y="722109"/>
                </a:lnTo>
                <a:lnTo>
                  <a:pt x="16598329" y="753262"/>
                </a:lnTo>
                <a:lnTo>
                  <a:pt x="16556660" y="784682"/>
                </a:lnTo>
                <a:lnTo>
                  <a:pt x="16515385" y="816368"/>
                </a:lnTo>
                <a:lnTo>
                  <a:pt x="16474529" y="848271"/>
                </a:lnTo>
                <a:lnTo>
                  <a:pt x="16434067" y="880364"/>
                </a:lnTo>
                <a:lnTo>
                  <a:pt x="16394011" y="912647"/>
                </a:lnTo>
                <a:lnTo>
                  <a:pt x="16354349" y="945070"/>
                </a:lnTo>
                <a:lnTo>
                  <a:pt x="16315106" y="977620"/>
                </a:lnTo>
                <a:lnTo>
                  <a:pt x="16276257" y="1010259"/>
                </a:lnTo>
                <a:lnTo>
                  <a:pt x="16237827" y="1042987"/>
                </a:lnTo>
                <a:lnTo>
                  <a:pt x="16199803" y="1075753"/>
                </a:lnTo>
                <a:lnTo>
                  <a:pt x="16162173" y="1108557"/>
                </a:lnTo>
                <a:lnTo>
                  <a:pt x="16088157" y="1174127"/>
                </a:lnTo>
                <a:lnTo>
                  <a:pt x="16015792" y="1239494"/>
                </a:lnTo>
                <a:lnTo>
                  <a:pt x="15945066" y="1304467"/>
                </a:lnTo>
                <a:lnTo>
                  <a:pt x="15842069" y="1400746"/>
                </a:lnTo>
                <a:lnTo>
                  <a:pt x="15617203" y="1614512"/>
                </a:lnTo>
                <a:lnTo>
                  <a:pt x="15542121" y="1684680"/>
                </a:lnTo>
                <a:lnTo>
                  <a:pt x="15504198" y="1719491"/>
                </a:lnTo>
                <a:lnTo>
                  <a:pt x="15465971" y="1754047"/>
                </a:lnTo>
                <a:lnTo>
                  <a:pt x="15427427" y="1788274"/>
                </a:lnTo>
                <a:lnTo>
                  <a:pt x="15388527" y="1822094"/>
                </a:lnTo>
                <a:lnTo>
                  <a:pt x="15349258" y="1855457"/>
                </a:lnTo>
                <a:lnTo>
                  <a:pt x="15341003" y="1862289"/>
                </a:lnTo>
                <a:lnTo>
                  <a:pt x="0" y="1862289"/>
                </a:lnTo>
                <a:lnTo>
                  <a:pt x="0" y="1909914"/>
                </a:lnTo>
                <a:lnTo>
                  <a:pt x="15282698" y="1909914"/>
                </a:lnTo>
                <a:lnTo>
                  <a:pt x="15269490" y="1920532"/>
                </a:lnTo>
                <a:lnTo>
                  <a:pt x="15228926" y="1952117"/>
                </a:lnTo>
                <a:lnTo>
                  <a:pt x="15187879" y="1982965"/>
                </a:lnTo>
                <a:lnTo>
                  <a:pt x="15146325" y="2013026"/>
                </a:lnTo>
                <a:lnTo>
                  <a:pt x="15104237" y="2042223"/>
                </a:lnTo>
                <a:lnTo>
                  <a:pt x="15061565" y="2070493"/>
                </a:lnTo>
                <a:lnTo>
                  <a:pt x="15018309" y="2097773"/>
                </a:lnTo>
                <a:lnTo>
                  <a:pt x="14974443" y="2123998"/>
                </a:lnTo>
                <a:lnTo>
                  <a:pt x="14932660" y="2147773"/>
                </a:lnTo>
                <a:lnTo>
                  <a:pt x="14890179" y="2170798"/>
                </a:lnTo>
                <a:lnTo>
                  <a:pt x="14846948" y="2193099"/>
                </a:lnTo>
                <a:lnTo>
                  <a:pt x="14802866" y="2214727"/>
                </a:lnTo>
                <a:lnTo>
                  <a:pt x="14758264" y="2235530"/>
                </a:lnTo>
                <a:lnTo>
                  <a:pt x="14712760" y="2255672"/>
                </a:lnTo>
                <a:lnTo>
                  <a:pt x="14666468" y="2275103"/>
                </a:lnTo>
                <a:lnTo>
                  <a:pt x="14619364" y="2293836"/>
                </a:lnTo>
                <a:lnTo>
                  <a:pt x="14571434" y="2311870"/>
                </a:lnTo>
                <a:lnTo>
                  <a:pt x="14522666" y="2329218"/>
                </a:lnTo>
                <a:lnTo>
                  <a:pt x="14473047" y="2345893"/>
                </a:lnTo>
                <a:lnTo>
                  <a:pt x="14422552" y="2361869"/>
                </a:lnTo>
                <a:lnTo>
                  <a:pt x="14371168" y="2377198"/>
                </a:lnTo>
                <a:lnTo>
                  <a:pt x="14318895" y="2391841"/>
                </a:lnTo>
                <a:lnTo>
                  <a:pt x="14306271" y="2395169"/>
                </a:lnTo>
                <a:lnTo>
                  <a:pt x="14490573" y="2395169"/>
                </a:lnTo>
                <a:lnTo>
                  <a:pt x="14566392" y="2369375"/>
                </a:lnTo>
                <a:lnTo>
                  <a:pt x="14612988" y="2352306"/>
                </a:lnTo>
                <a:lnTo>
                  <a:pt x="14658835" y="2334603"/>
                </a:lnTo>
                <a:lnTo>
                  <a:pt x="14703946" y="2316251"/>
                </a:lnTo>
                <a:lnTo>
                  <a:pt x="14748332" y="2297265"/>
                </a:lnTo>
                <a:lnTo>
                  <a:pt x="14792008" y="2277618"/>
                </a:lnTo>
                <a:lnTo>
                  <a:pt x="14834985" y="2257323"/>
                </a:lnTo>
                <a:lnTo>
                  <a:pt x="14877276" y="2236355"/>
                </a:lnTo>
                <a:lnTo>
                  <a:pt x="14919008" y="2214676"/>
                </a:lnTo>
                <a:lnTo>
                  <a:pt x="14959876" y="2192426"/>
                </a:lnTo>
                <a:lnTo>
                  <a:pt x="15000224" y="2169452"/>
                </a:lnTo>
                <a:lnTo>
                  <a:pt x="15042693" y="2144039"/>
                </a:lnTo>
                <a:lnTo>
                  <a:pt x="15084565" y="2117687"/>
                </a:lnTo>
                <a:lnTo>
                  <a:pt x="15125853" y="2090458"/>
                </a:lnTo>
                <a:lnTo>
                  <a:pt x="15166594" y="2062416"/>
                </a:lnTo>
                <a:lnTo>
                  <a:pt x="15206802" y="2033600"/>
                </a:lnTo>
                <a:lnTo>
                  <a:pt x="15246503" y="2004072"/>
                </a:lnTo>
                <a:lnTo>
                  <a:pt x="15285733" y="1973897"/>
                </a:lnTo>
                <a:lnTo>
                  <a:pt x="15324506" y="1943112"/>
                </a:lnTo>
                <a:lnTo>
                  <a:pt x="15362860" y="1911781"/>
                </a:lnTo>
                <a:lnTo>
                  <a:pt x="15365083" y="1909914"/>
                </a:lnTo>
                <a:lnTo>
                  <a:pt x="18287988" y="1909914"/>
                </a:lnTo>
                <a:lnTo>
                  <a:pt x="18287988" y="1862289"/>
                </a:lnTo>
                <a:lnTo>
                  <a:pt x="15421394" y="1862289"/>
                </a:lnTo>
                <a:lnTo>
                  <a:pt x="15438387" y="1847710"/>
                </a:lnTo>
                <a:lnTo>
                  <a:pt x="15475611" y="1815071"/>
                </a:lnTo>
                <a:lnTo>
                  <a:pt x="15512504" y="1782114"/>
                </a:lnTo>
                <a:lnTo>
                  <a:pt x="15549106" y="1748878"/>
                </a:lnTo>
                <a:lnTo>
                  <a:pt x="15585440" y="1715439"/>
                </a:lnTo>
                <a:lnTo>
                  <a:pt x="15657373" y="1648104"/>
                </a:lnTo>
                <a:lnTo>
                  <a:pt x="15877286" y="1439024"/>
                </a:lnTo>
                <a:lnTo>
                  <a:pt x="15979610" y="1343406"/>
                </a:lnTo>
                <a:lnTo>
                  <a:pt x="16049867" y="1278902"/>
                </a:lnTo>
                <a:lnTo>
                  <a:pt x="16121749" y="1214005"/>
                </a:lnTo>
                <a:lnTo>
                  <a:pt x="16195256" y="1148930"/>
                </a:lnTo>
                <a:lnTo>
                  <a:pt x="16270364" y="1083856"/>
                </a:lnTo>
                <a:lnTo>
                  <a:pt x="16308527" y="1051382"/>
                </a:lnTo>
                <a:lnTo>
                  <a:pt x="16347085" y="1018984"/>
                </a:lnTo>
                <a:lnTo>
                  <a:pt x="16386036" y="986688"/>
                </a:lnTo>
                <a:lnTo>
                  <a:pt x="16425393" y="954519"/>
                </a:lnTo>
                <a:lnTo>
                  <a:pt x="16465144" y="922489"/>
                </a:lnTo>
                <a:lnTo>
                  <a:pt x="16505301" y="890638"/>
                </a:lnTo>
                <a:lnTo>
                  <a:pt x="16545840" y="858989"/>
                </a:lnTo>
                <a:lnTo>
                  <a:pt x="16586784" y="827557"/>
                </a:lnTo>
                <a:lnTo>
                  <a:pt x="16628110" y="796378"/>
                </a:lnTo>
                <a:lnTo>
                  <a:pt x="16669842" y="765479"/>
                </a:lnTo>
                <a:lnTo>
                  <a:pt x="16711956" y="734860"/>
                </a:lnTo>
                <a:lnTo>
                  <a:pt x="16754475" y="704570"/>
                </a:lnTo>
                <a:lnTo>
                  <a:pt x="16797376" y="674636"/>
                </a:lnTo>
                <a:lnTo>
                  <a:pt x="16840657" y="645058"/>
                </a:lnTo>
                <a:lnTo>
                  <a:pt x="16884333" y="615873"/>
                </a:lnTo>
                <a:lnTo>
                  <a:pt x="16928402" y="587121"/>
                </a:lnTo>
                <a:lnTo>
                  <a:pt x="16972852" y="558800"/>
                </a:lnTo>
                <a:lnTo>
                  <a:pt x="17017696" y="530961"/>
                </a:lnTo>
                <a:lnTo>
                  <a:pt x="17062908" y="503605"/>
                </a:lnTo>
                <a:lnTo>
                  <a:pt x="17108513" y="476770"/>
                </a:lnTo>
                <a:lnTo>
                  <a:pt x="17154500" y="450481"/>
                </a:lnTo>
                <a:lnTo>
                  <a:pt x="17200880" y="424751"/>
                </a:lnTo>
                <a:lnTo>
                  <a:pt x="17248683" y="399072"/>
                </a:lnTo>
                <a:lnTo>
                  <a:pt x="17296537" y="374218"/>
                </a:lnTo>
                <a:lnTo>
                  <a:pt x="17344454" y="350189"/>
                </a:lnTo>
                <a:lnTo>
                  <a:pt x="17392434" y="326999"/>
                </a:lnTo>
                <a:lnTo>
                  <a:pt x="17440440" y="304660"/>
                </a:lnTo>
                <a:lnTo>
                  <a:pt x="17488485" y="283146"/>
                </a:lnTo>
                <a:lnTo>
                  <a:pt x="17536567" y="262470"/>
                </a:lnTo>
                <a:lnTo>
                  <a:pt x="17584662" y="242646"/>
                </a:lnTo>
                <a:lnTo>
                  <a:pt x="17632782" y="223659"/>
                </a:lnTo>
                <a:lnTo>
                  <a:pt x="17680915" y="205511"/>
                </a:lnTo>
                <a:lnTo>
                  <a:pt x="17729048" y="188201"/>
                </a:lnTo>
                <a:lnTo>
                  <a:pt x="17777194" y="171742"/>
                </a:lnTo>
                <a:lnTo>
                  <a:pt x="17825327" y="156133"/>
                </a:lnTo>
                <a:lnTo>
                  <a:pt x="17873434" y="141363"/>
                </a:lnTo>
                <a:lnTo>
                  <a:pt x="17921542" y="127457"/>
                </a:lnTo>
                <a:lnTo>
                  <a:pt x="17969611" y="114388"/>
                </a:lnTo>
                <a:lnTo>
                  <a:pt x="18017655" y="102171"/>
                </a:lnTo>
                <a:lnTo>
                  <a:pt x="18065661" y="90805"/>
                </a:lnTo>
                <a:lnTo>
                  <a:pt x="18113617" y="80289"/>
                </a:lnTo>
                <a:lnTo>
                  <a:pt x="18161521" y="70637"/>
                </a:lnTo>
                <a:lnTo>
                  <a:pt x="18209387" y="61823"/>
                </a:lnTo>
                <a:lnTo>
                  <a:pt x="18257381" y="55105"/>
                </a:lnTo>
                <a:lnTo>
                  <a:pt x="18287988" y="52781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A47C3E-0EF8-976F-806E-E5465A0BA606}"/>
              </a:ext>
            </a:extLst>
          </p:cNvPr>
          <p:cNvSpPr txBox="1"/>
          <p:nvPr/>
        </p:nvSpPr>
        <p:spPr>
          <a:xfrm>
            <a:off x="1377950" y="2802775"/>
            <a:ext cx="1333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портфолио как эффективный инструмент оценивания профессиональных достижений и личностного роста педагога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84D6C02B-CD39-02FC-ECFF-382EDCC7C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8550" y="5849763"/>
            <a:ext cx="7886700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ts val="600"/>
              </a:spcBef>
              <a:buClrTx/>
              <a:buFontTx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  <a:buClrTx/>
              <a:buFontTx/>
              <a:buNone/>
            </a:pPr>
            <a:r>
              <a:rPr lang="ru-RU" altLang="ru-RU" sz="2400" b="1" i="1" dirty="0">
                <a:solidFill>
                  <a:srgbClr val="0E1E20"/>
                </a:solidFill>
              </a:rPr>
              <a:t>Чашина А.Ф.,</a:t>
            </a:r>
          </a:p>
          <a:p>
            <a:pPr algn="r">
              <a:spcBef>
                <a:spcPts val="600"/>
              </a:spcBef>
              <a:buClrTx/>
              <a:buFontTx/>
              <a:buNone/>
            </a:pPr>
            <a:r>
              <a:rPr lang="ru-RU" altLang="ru-RU" sz="2400" b="1" i="1" dirty="0">
                <a:solidFill>
                  <a:srgbClr val="0E1E20"/>
                </a:solidFill>
              </a:rPr>
              <a:t>преподаватель английского языка </a:t>
            </a:r>
          </a:p>
          <a:p>
            <a:pPr algn="r">
              <a:spcBef>
                <a:spcPts val="600"/>
              </a:spcBef>
              <a:buClrTx/>
              <a:buFontTx/>
              <a:buNone/>
            </a:pPr>
            <a:r>
              <a:rPr lang="ru-RU" altLang="ru-RU" sz="2400" b="1" i="1" dirty="0">
                <a:solidFill>
                  <a:srgbClr val="0E1E20"/>
                </a:solidFill>
              </a:rPr>
              <a:t>Челябинский педагогический колледж №1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>
            <a:extLst>
              <a:ext uri="{FF2B5EF4-FFF2-40B4-BE49-F238E27FC236}">
                <a16:creationId xmlns:a16="http://schemas.microsoft.com/office/drawing/2014/main" id="{8AA13007-784F-704D-17A1-4CFDC4176AFA}"/>
              </a:ext>
            </a:extLst>
          </p:cNvPr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7F3E1B47-4B00-6959-4230-BF1EC313A3A5}"/>
              </a:ext>
            </a:extLst>
          </p:cNvPr>
          <p:cNvSpPr/>
          <p:nvPr/>
        </p:nvSpPr>
        <p:spPr>
          <a:xfrm>
            <a:off x="-11579" y="9874250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6C04A329-955C-6559-169E-B8B886EDDC89}"/>
              </a:ext>
            </a:extLst>
          </p:cNvPr>
          <p:cNvSpPr/>
          <p:nvPr/>
        </p:nvSpPr>
        <p:spPr>
          <a:xfrm>
            <a:off x="13042214" y="5610076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8F0FCBD6-7A37-18C5-9804-06D0F19390A4}"/>
              </a:ext>
            </a:extLst>
          </p:cNvPr>
          <p:cNvSpPr/>
          <p:nvPr/>
        </p:nvSpPr>
        <p:spPr>
          <a:xfrm>
            <a:off x="-450850" y="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C39624F1-9CA9-7719-2B4B-4508E49F7B4E}"/>
              </a:ext>
            </a:extLst>
          </p:cNvPr>
          <p:cNvSpPr/>
          <p:nvPr/>
        </p:nvSpPr>
        <p:spPr>
          <a:xfrm>
            <a:off x="6940550" y="773677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FC5353D-3743-157A-9DDA-B96B5DC6126B}"/>
              </a:ext>
            </a:extLst>
          </p:cNvPr>
          <p:cNvSpPr/>
          <p:nvPr/>
        </p:nvSpPr>
        <p:spPr>
          <a:xfrm>
            <a:off x="3671458" y="1464895"/>
            <a:ext cx="11582400" cy="1553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B1059D-1EE0-C91B-E539-8B2716E8DB09}"/>
              </a:ext>
            </a:extLst>
          </p:cNvPr>
          <p:cNvSpPr txBox="1"/>
          <p:nvPr/>
        </p:nvSpPr>
        <p:spPr>
          <a:xfrm>
            <a:off x="5137681" y="1751139"/>
            <a:ext cx="1052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портфолио помогает успешно решать следующие важные задачи :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FBCB197-A6DF-D523-A95E-CB774298DA64}"/>
              </a:ext>
            </a:extLst>
          </p:cNvPr>
          <p:cNvSpPr/>
          <p:nvPr/>
        </p:nvSpPr>
        <p:spPr>
          <a:xfrm>
            <a:off x="615950" y="4313800"/>
            <a:ext cx="6858000" cy="155336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0E318894-3874-9AEC-A5C3-684B01493D72}"/>
              </a:ext>
            </a:extLst>
          </p:cNvPr>
          <p:cNvSpPr/>
          <p:nvPr/>
        </p:nvSpPr>
        <p:spPr>
          <a:xfrm>
            <a:off x="755100" y="4492639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D3E8D0-D85F-5748-F0BF-95163B8EA754}"/>
              </a:ext>
            </a:extLst>
          </p:cNvPr>
          <p:cNvSpPr txBox="1"/>
          <p:nvPr/>
        </p:nvSpPr>
        <p:spPr>
          <a:xfrm>
            <a:off x="2252143" y="4573332"/>
            <a:ext cx="548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высокого уровня мотивации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FE6C8197-CF34-5724-D998-325B21E8EC91}"/>
              </a:ext>
            </a:extLst>
          </p:cNvPr>
          <p:cNvSpPr/>
          <p:nvPr/>
        </p:nvSpPr>
        <p:spPr>
          <a:xfrm>
            <a:off x="539330" y="6682775"/>
            <a:ext cx="7391820" cy="17363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14DCA3E0-824E-BB2D-51F2-7E0FE51843DA}"/>
              </a:ext>
            </a:extLst>
          </p:cNvPr>
          <p:cNvSpPr/>
          <p:nvPr/>
        </p:nvSpPr>
        <p:spPr>
          <a:xfrm>
            <a:off x="679275" y="6933306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0E83B9-16D0-BE12-3804-56A9A55EAA1D}"/>
              </a:ext>
            </a:extLst>
          </p:cNvPr>
          <p:cNvSpPr txBox="1"/>
          <p:nvPr/>
        </p:nvSpPr>
        <p:spPr>
          <a:xfrm>
            <a:off x="2060356" y="6982957"/>
            <a:ext cx="5812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возможностей обучения и самообучения 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FFFDF735-77D1-9DF2-96BB-C70EC26CE07B}"/>
              </a:ext>
            </a:extLst>
          </p:cNvPr>
          <p:cNvSpPr/>
          <p:nvPr/>
        </p:nvSpPr>
        <p:spPr>
          <a:xfrm>
            <a:off x="9144000" y="4268556"/>
            <a:ext cx="7322705" cy="15986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A2AB5D47-FA3F-5F8B-2AFD-9020FFDD3EBD}"/>
              </a:ext>
            </a:extLst>
          </p:cNvPr>
          <p:cNvSpPr/>
          <p:nvPr/>
        </p:nvSpPr>
        <p:spPr>
          <a:xfrm>
            <a:off x="9366994" y="4399025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E76995-EB15-31C9-529B-66C969165B62}"/>
              </a:ext>
            </a:extLst>
          </p:cNvPr>
          <p:cNvSpPr txBox="1"/>
          <p:nvPr/>
        </p:nvSpPr>
        <p:spPr>
          <a:xfrm>
            <a:off x="10885388" y="4501231"/>
            <a:ext cx="5627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активности и </a:t>
            </a:r>
          </a:p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E4DA94AA-546F-ACA0-5774-1CE7AA852C32}"/>
              </a:ext>
            </a:extLst>
          </p:cNvPr>
          <p:cNvSpPr/>
          <p:nvPr/>
        </p:nvSpPr>
        <p:spPr>
          <a:xfrm>
            <a:off x="9132421" y="6590018"/>
            <a:ext cx="8077200" cy="18201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CDA55B96-BC7A-740F-639D-F5A8F6B9654D}"/>
              </a:ext>
            </a:extLst>
          </p:cNvPr>
          <p:cNvSpPr/>
          <p:nvPr/>
        </p:nvSpPr>
        <p:spPr>
          <a:xfrm>
            <a:off x="9418732" y="6847109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CAA09A-6B22-F7B6-F703-D32CDAC65B9C}"/>
              </a:ext>
            </a:extLst>
          </p:cNvPr>
          <p:cNvSpPr txBox="1"/>
          <p:nvPr/>
        </p:nvSpPr>
        <p:spPr>
          <a:xfrm>
            <a:off x="10885388" y="6758076"/>
            <a:ext cx="6345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рефлексивной и оценочной деятельности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>
            <a:extLst>
              <a:ext uri="{FF2B5EF4-FFF2-40B4-BE49-F238E27FC236}">
                <a16:creationId xmlns:a16="http://schemas.microsoft.com/office/drawing/2014/main" id="{8AA13007-784F-704D-17A1-4CFDC4176AFA}"/>
              </a:ext>
            </a:extLst>
          </p:cNvPr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7F3E1B47-4B00-6959-4230-BF1EC313A3A5}"/>
              </a:ext>
            </a:extLst>
          </p:cNvPr>
          <p:cNvSpPr/>
          <p:nvPr/>
        </p:nvSpPr>
        <p:spPr>
          <a:xfrm>
            <a:off x="-11579" y="9874250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6C04A329-955C-6559-169E-B8B886EDDC89}"/>
              </a:ext>
            </a:extLst>
          </p:cNvPr>
          <p:cNvSpPr/>
          <p:nvPr/>
        </p:nvSpPr>
        <p:spPr>
          <a:xfrm>
            <a:off x="13042214" y="5610076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8F0FCBD6-7A37-18C5-9804-06D0F19390A4}"/>
              </a:ext>
            </a:extLst>
          </p:cNvPr>
          <p:cNvSpPr/>
          <p:nvPr/>
        </p:nvSpPr>
        <p:spPr>
          <a:xfrm>
            <a:off x="-450850" y="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C39624F1-9CA9-7719-2B4B-4508E49F7B4E}"/>
              </a:ext>
            </a:extLst>
          </p:cNvPr>
          <p:cNvSpPr/>
          <p:nvPr/>
        </p:nvSpPr>
        <p:spPr>
          <a:xfrm>
            <a:off x="8009839" y="140889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FC5353D-3743-157A-9DDA-B96B5DC6126B}"/>
              </a:ext>
            </a:extLst>
          </p:cNvPr>
          <p:cNvSpPr/>
          <p:nvPr/>
        </p:nvSpPr>
        <p:spPr>
          <a:xfrm>
            <a:off x="4795520" y="548208"/>
            <a:ext cx="11582400" cy="1553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B1059D-1EE0-C91B-E539-8B2716E8DB09}"/>
              </a:ext>
            </a:extLst>
          </p:cNvPr>
          <p:cNvSpPr txBox="1"/>
          <p:nvPr/>
        </p:nvSpPr>
        <p:spPr>
          <a:xfrm>
            <a:off x="6026150" y="822574"/>
            <a:ext cx="9555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пути развития профессиональной </a:t>
            </a:r>
          </a:p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педагога: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FBCB197-A6DF-D523-A95E-CB774298DA64}"/>
              </a:ext>
            </a:extLst>
          </p:cNvPr>
          <p:cNvSpPr/>
          <p:nvPr/>
        </p:nvSpPr>
        <p:spPr>
          <a:xfrm>
            <a:off x="3168276" y="2487026"/>
            <a:ext cx="11087100" cy="181449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0E318894-3874-9AEC-A5C3-684B01493D72}"/>
              </a:ext>
            </a:extLst>
          </p:cNvPr>
          <p:cNvSpPr/>
          <p:nvPr/>
        </p:nvSpPr>
        <p:spPr>
          <a:xfrm>
            <a:off x="3648897" y="2820270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D3E8D0-D85F-5748-F0BF-95163B8EA754}"/>
              </a:ext>
            </a:extLst>
          </p:cNvPr>
          <p:cNvSpPr txBox="1"/>
          <p:nvPr/>
        </p:nvSpPr>
        <p:spPr>
          <a:xfrm>
            <a:off x="5357211" y="2798451"/>
            <a:ext cx="9803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(курсы, повышения </a:t>
            </a:r>
          </a:p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квалификации, участие в конференциях ,вебинарах, семинарах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FE6C8197-CF34-5724-D998-325B21E8EC91}"/>
              </a:ext>
            </a:extLst>
          </p:cNvPr>
          <p:cNvSpPr/>
          <p:nvPr/>
        </p:nvSpPr>
        <p:spPr>
          <a:xfrm>
            <a:off x="3179108" y="4614925"/>
            <a:ext cx="11087100" cy="17268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14DCA3E0-824E-BB2D-51F2-7E0FE51843DA}"/>
              </a:ext>
            </a:extLst>
          </p:cNvPr>
          <p:cNvSpPr/>
          <p:nvPr/>
        </p:nvSpPr>
        <p:spPr>
          <a:xfrm>
            <a:off x="3611343" y="4889398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0E83B9-16D0-BE12-3804-56A9A55EAA1D}"/>
              </a:ext>
            </a:extLst>
          </p:cNvPr>
          <p:cNvSpPr txBox="1"/>
          <p:nvPr/>
        </p:nvSpPr>
        <p:spPr>
          <a:xfrm>
            <a:off x="5347579" y="5016748"/>
            <a:ext cx="8907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Регулярная работа в методических объединениях, предметных кафедрах, творческих группах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FFFDF735-77D1-9DF2-96BB-C70EC26CE07B}"/>
              </a:ext>
            </a:extLst>
          </p:cNvPr>
          <p:cNvSpPr/>
          <p:nvPr/>
        </p:nvSpPr>
        <p:spPr>
          <a:xfrm>
            <a:off x="3168276" y="6570674"/>
            <a:ext cx="11087100" cy="13292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A2AB5D47-FA3F-5F8B-2AFD-9020FFDD3EBD}"/>
              </a:ext>
            </a:extLst>
          </p:cNvPr>
          <p:cNvSpPr/>
          <p:nvPr/>
        </p:nvSpPr>
        <p:spPr>
          <a:xfrm>
            <a:off x="3614906" y="6614774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E76995-EB15-31C9-529B-66C969165B62}"/>
              </a:ext>
            </a:extLst>
          </p:cNvPr>
          <p:cNvSpPr txBox="1"/>
          <p:nvPr/>
        </p:nvSpPr>
        <p:spPr>
          <a:xfrm>
            <a:off x="5357723" y="6956679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3016E66-8E06-5E69-E06C-64DC34BACC8F}"/>
              </a:ext>
            </a:extLst>
          </p:cNvPr>
          <p:cNvSpPr/>
          <p:nvPr/>
        </p:nvSpPr>
        <p:spPr>
          <a:xfrm>
            <a:off x="3168276" y="8095373"/>
            <a:ext cx="11097932" cy="16173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86974073-8049-9079-94D9-A3A3C51FDEE5}"/>
              </a:ext>
            </a:extLst>
          </p:cNvPr>
          <p:cNvSpPr/>
          <p:nvPr/>
        </p:nvSpPr>
        <p:spPr>
          <a:xfrm>
            <a:off x="3611343" y="8303644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CEA2BB-4497-2C60-76B2-26739155831C}"/>
              </a:ext>
            </a:extLst>
          </p:cNvPr>
          <p:cNvSpPr txBox="1"/>
          <p:nvPr/>
        </p:nvSpPr>
        <p:spPr>
          <a:xfrm>
            <a:off x="5347579" y="8656275"/>
            <a:ext cx="828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различных конкурсах и проектах</a:t>
            </a:r>
          </a:p>
        </p:txBody>
      </p:sp>
    </p:spTree>
    <p:extLst>
      <p:ext uri="{BB962C8B-B14F-4D97-AF65-F5344CB8AC3E}">
        <p14:creationId xmlns:p14="http://schemas.microsoft.com/office/powerpoint/2010/main" val="384481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>
            <a:extLst>
              <a:ext uri="{FF2B5EF4-FFF2-40B4-BE49-F238E27FC236}">
                <a16:creationId xmlns:a16="http://schemas.microsoft.com/office/drawing/2014/main" id="{8AA13007-784F-704D-17A1-4CFDC4176AFA}"/>
              </a:ext>
            </a:extLst>
          </p:cNvPr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7F3E1B47-4B00-6959-4230-BF1EC313A3A5}"/>
              </a:ext>
            </a:extLst>
          </p:cNvPr>
          <p:cNvSpPr/>
          <p:nvPr/>
        </p:nvSpPr>
        <p:spPr>
          <a:xfrm>
            <a:off x="-11579" y="9874250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6C04A329-955C-6559-169E-B8B886EDDC89}"/>
              </a:ext>
            </a:extLst>
          </p:cNvPr>
          <p:cNvSpPr/>
          <p:nvPr/>
        </p:nvSpPr>
        <p:spPr>
          <a:xfrm>
            <a:off x="13042214" y="5610076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8F0FCBD6-7A37-18C5-9804-06D0F19390A4}"/>
              </a:ext>
            </a:extLst>
          </p:cNvPr>
          <p:cNvSpPr/>
          <p:nvPr/>
        </p:nvSpPr>
        <p:spPr>
          <a:xfrm>
            <a:off x="-450850" y="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C39624F1-9CA9-7719-2B4B-4508E49F7B4E}"/>
              </a:ext>
            </a:extLst>
          </p:cNvPr>
          <p:cNvSpPr/>
          <p:nvPr/>
        </p:nvSpPr>
        <p:spPr>
          <a:xfrm>
            <a:off x="6940550" y="773677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FC5353D-3743-157A-9DDA-B96B5DC6126B}"/>
              </a:ext>
            </a:extLst>
          </p:cNvPr>
          <p:cNvSpPr/>
          <p:nvPr/>
        </p:nvSpPr>
        <p:spPr>
          <a:xfrm>
            <a:off x="3892550" y="1304593"/>
            <a:ext cx="11582400" cy="1553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B1059D-1EE0-C91B-E539-8B2716E8DB09}"/>
              </a:ext>
            </a:extLst>
          </p:cNvPr>
          <p:cNvSpPr txBox="1"/>
          <p:nvPr/>
        </p:nvSpPr>
        <p:spPr>
          <a:xfrm>
            <a:off x="4905902" y="1548174"/>
            <a:ext cx="9555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пути развития профессиональной </a:t>
            </a:r>
          </a:p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учителя :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FFFDF735-77D1-9DF2-96BB-C70EC26CE07B}"/>
              </a:ext>
            </a:extLst>
          </p:cNvPr>
          <p:cNvSpPr/>
          <p:nvPr/>
        </p:nvSpPr>
        <p:spPr>
          <a:xfrm>
            <a:off x="2055495" y="3137025"/>
            <a:ext cx="5375785" cy="16173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A2AB5D47-FA3F-5F8B-2AFD-9020FFDD3EBD}"/>
              </a:ext>
            </a:extLst>
          </p:cNvPr>
          <p:cNvSpPr/>
          <p:nvPr/>
        </p:nvSpPr>
        <p:spPr>
          <a:xfrm>
            <a:off x="2196614" y="3336097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E76995-EB15-31C9-529B-66C969165B62}"/>
              </a:ext>
            </a:extLst>
          </p:cNvPr>
          <p:cNvSpPr txBox="1"/>
          <p:nvPr/>
        </p:nvSpPr>
        <p:spPr>
          <a:xfrm>
            <a:off x="3663950" y="371486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</a:p>
        </p:txBody>
      </p:sp>
      <p:cxnSp>
        <p:nvCxnSpPr>
          <p:cNvPr id="2" name="Прямая со стрелкой 1">
            <a:extLst>
              <a:ext uri="{FF2B5EF4-FFF2-40B4-BE49-F238E27FC236}">
                <a16:creationId xmlns:a16="http://schemas.microsoft.com/office/drawing/2014/main" id="{B54E4DA7-0FDE-5CFC-D7EE-B518C35CB5ED}"/>
              </a:ext>
            </a:extLst>
          </p:cNvPr>
          <p:cNvCxnSpPr/>
          <p:nvPr/>
        </p:nvCxnSpPr>
        <p:spPr>
          <a:xfrm flipH="1">
            <a:off x="2612465" y="4994504"/>
            <a:ext cx="1066800" cy="13716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12DC5DF-68AE-530F-DC8A-70861EDC0DA9}"/>
              </a:ext>
            </a:extLst>
          </p:cNvPr>
          <p:cNvSpPr txBox="1"/>
          <p:nvPr/>
        </p:nvSpPr>
        <p:spPr>
          <a:xfrm>
            <a:off x="190813" y="6495668"/>
            <a:ext cx="3301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педагогическому </a:t>
            </a:r>
          </a:p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 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BDBEAECC-DD61-8761-4D0D-61B21E4E40EF}"/>
              </a:ext>
            </a:extLst>
          </p:cNvPr>
          <p:cNvCxnSpPr>
            <a:cxnSpLocks/>
          </p:cNvCxnSpPr>
          <p:nvPr/>
        </p:nvCxnSpPr>
        <p:spPr>
          <a:xfrm>
            <a:off x="5100234" y="4994504"/>
            <a:ext cx="22895" cy="185749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1D29788-D679-A2CE-0989-C591AA451496}"/>
              </a:ext>
            </a:extLst>
          </p:cNvPr>
          <p:cNvSpPr txBox="1"/>
          <p:nvPr/>
        </p:nvSpPr>
        <p:spPr>
          <a:xfrm>
            <a:off x="3349027" y="6970976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преподавания предмета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F2B2BDB1-249C-BD6F-AC22-72F8D4A1B636}"/>
              </a:ext>
            </a:extLst>
          </p:cNvPr>
          <p:cNvCxnSpPr>
            <a:cxnSpLocks/>
          </p:cNvCxnSpPr>
          <p:nvPr/>
        </p:nvCxnSpPr>
        <p:spPr>
          <a:xfrm>
            <a:off x="6913207" y="5105125"/>
            <a:ext cx="703667" cy="167644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98BA437-8368-92A1-7B40-4B686A3D34A7}"/>
              </a:ext>
            </a:extLst>
          </p:cNvPr>
          <p:cNvSpPr txBox="1"/>
          <p:nvPr/>
        </p:nvSpPr>
        <p:spPr>
          <a:xfrm>
            <a:off x="6953929" y="6987995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</a:t>
            </a:r>
            <a:b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карьерный рост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676190A8-132F-21D0-1930-EF7E8943D6DF}"/>
              </a:ext>
            </a:extLst>
          </p:cNvPr>
          <p:cNvCxnSpPr>
            <a:cxnSpLocks/>
          </p:cNvCxnSpPr>
          <p:nvPr/>
        </p:nvCxnSpPr>
        <p:spPr>
          <a:xfrm>
            <a:off x="7634361" y="4367671"/>
            <a:ext cx="1706994" cy="131414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9DE5338-4316-7228-47F1-BD21439F8774}"/>
              </a:ext>
            </a:extLst>
          </p:cNvPr>
          <p:cNvSpPr txBox="1"/>
          <p:nvPr/>
        </p:nvSpPr>
        <p:spPr>
          <a:xfrm>
            <a:off x="9832629" y="5390819"/>
            <a:ext cx="5352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педагога существующим требованиям государства и общества </a:t>
            </a: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49B7D5DF-EEBA-378D-DE05-113200E1B660}"/>
              </a:ext>
            </a:extLst>
          </p:cNvPr>
          <p:cNvCxnSpPr>
            <a:cxnSpLocks/>
          </p:cNvCxnSpPr>
          <p:nvPr/>
        </p:nvCxnSpPr>
        <p:spPr>
          <a:xfrm>
            <a:off x="7778750" y="3703889"/>
            <a:ext cx="2329465" cy="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CC2E0C4-C422-F56C-AB51-8C45412A2836}"/>
              </a:ext>
            </a:extLst>
          </p:cNvPr>
          <p:cNvSpPr txBox="1"/>
          <p:nvPr/>
        </p:nvSpPr>
        <p:spPr>
          <a:xfrm>
            <a:off x="10620229" y="3339466"/>
            <a:ext cx="5352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имиджа как </a:t>
            </a:r>
          </a:p>
          <a:p>
            <a:r>
              <a:rPr lang="ru-RU" sz="2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учителя-новатора , мастера и учителя-наставника 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2D9615F5-7653-5ED6-2C82-8A5786899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0" t="491" b="-1722"/>
          <a:stretch/>
        </p:blipFill>
        <p:spPr bwMode="auto">
          <a:xfrm>
            <a:off x="11643489" y="6756567"/>
            <a:ext cx="6059679" cy="36467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31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40896" y="7929340"/>
            <a:ext cx="2947670" cy="2357755"/>
          </a:xfrm>
          <a:custGeom>
            <a:avLst/>
            <a:gdLst/>
            <a:ahLst/>
            <a:cxnLst/>
            <a:rect l="l" t="t" r="r" b="b"/>
            <a:pathLst>
              <a:path w="2947669" h="2357754">
                <a:moveTo>
                  <a:pt x="2947141" y="0"/>
                </a:moveTo>
                <a:lnTo>
                  <a:pt x="2907953" y="8920"/>
                </a:lnTo>
                <a:lnTo>
                  <a:pt x="2858379" y="21372"/>
                </a:lnTo>
                <a:lnTo>
                  <a:pt x="2809630" y="34777"/>
                </a:lnTo>
                <a:lnTo>
                  <a:pt x="2761688" y="49114"/>
                </a:lnTo>
                <a:lnTo>
                  <a:pt x="2714537" y="64363"/>
                </a:lnTo>
                <a:lnTo>
                  <a:pt x="2668156" y="80503"/>
                </a:lnTo>
                <a:lnTo>
                  <a:pt x="2622530" y="97514"/>
                </a:lnTo>
                <a:lnTo>
                  <a:pt x="2577639" y="115374"/>
                </a:lnTo>
                <a:lnTo>
                  <a:pt x="2533465" y="134063"/>
                </a:lnTo>
                <a:lnTo>
                  <a:pt x="2489992" y="153561"/>
                </a:lnTo>
                <a:lnTo>
                  <a:pt x="2447200" y="173845"/>
                </a:lnTo>
                <a:lnTo>
                  <a:pt x="2405073" y="194897"/>
                </a:lnTo>
                <a:lnTo>
                  <a:pt x="2363591" y="216695"/>
                </a:lnTo>
                <a:lnTo>
                  <a:pt x="2322737" y="239218"/>
                </a:lnTo>
                <a:lnTo>
                  <a:pt x="2282493" y="262445"/>
                </a:lnTo>
                <a:lnTo>
                  <a:pt x="2242842" y="286357"/>
                </a:lnTo>
                <a:lnTo>
                  <a:pt x="2203765" y="310931"/>
                </a:lnTo>
                <a:lnTo>
                  <a:pt x="2165244" y="336149"/>
                </a:lnTo>
                <a:lnTo>
                  <a:pt x="2127261" y="361987"/>
                </a:lnTo>
                <a:lnTo>
                  <a:pt x="2089798" y="388427"/>
                </a:lnTo>
                <a:lnTo>
                  <a:pt x="2052838" y="415447"/>
                </a:lnTo>
                <a:lnTo>
                  <a:pt x="2016363" y="443026"/>
                </a:lnTo>
                <a:lnTo>
                  <a:pt x="1980354" y="471145"/>
                </a:lnTo>
                <a:lnTo>
                  <a:pt x="1944794" y="499781"/>
                </a:lnTo>
                <a:lnTo>
                  <a:pt x="1909664" y="528915"/>
                </a:lnTo>
                <a:lnTo>
                  <a:pt x="1874947" y="558525"/>
                </a:lnTo>
                <a:lnTo>
                  <a:pt x="1840624" y="588591"/>
                </a:lnTo>
                <a:lnTo>
                  <a:pt x="1806679" y="619093"/>
                </a:lnTo>
                <a:lnTo>
                  <a:pt x="1773092" y="650009"/>
                </a:lnTo>
                <a:lnTo>
                  <a:pt x="1739847" y="681318"/>
                </a:lnTo>
                <a:lnTo>
                  <a:pt x="1706924" y="713001"/>
                </a:lnTo>
                <a:lnTo>
                  <a:pt x="1674306" y="745036"/>
                </a:lnTo>
                <a:lnTo>
                  <a:pt x="1641976" y="777402"/>
                </a:lnTo>
                <a:lnTo>
                  <a:pt x="1609914" y="810080"/>
                </a:lnTo>
                <a:lnTo>
                  <a:pt x="1578104" y="843047"/>
                </a:lnTo>
                <a:lnTo>
                  <a:pt x="1546527" y="876284"/>
                </a:lnTo>
                <a:lnTo>
                  <a:pt x="1515166" y="909769"/>
                </a:lnTo>
                <a:lnTo>
                  <a:pt x="1484001" y="943483"/>
                </a:lnTo>
                <a:lnTo>
                  <a:pt x="1453017" y="977403"/>
                </a:lnTo>
                <a:lnTo>
                  <a:pt x="1422193" y="1011510"/>
                </a:lnTo>
                <a:lnTo>
                  <a:pt x="1391513" y="1045783"/>
                </a:lnTo>
                <a:lnTo>
                  <a:pt x="1360959" y="1080201"/>
                </a:lnTo>
                <a:lnTo>
                  <a:pt x="1330513" y="1114743"/>
                </a:lnTo>
                <a:lnTo>
                  <a:pt x="1300156" y="1149389"/>
                </a:lnTo>
                <a:lnTo>
                  <a:pt x="1269871" y="1184118"/>
                </a:lnTo>
                <a:lnTo>
                  <a:pt x="1239640" y="1218909"/>
                </a:lnTo>
                <a:lnTo>
                  <a:pt x="1209445" y="1253741"/>
                </a:lnTo>
                <a:lnTo>
                  <a:pt x="1179267" y="1288594"/>
                </a:lnTo>
                <a:lnTo>
                  <a:pt x="1149083" y="1323447"/>
                </a:lnTo>
                <a:lnTo>
                  <a:pt x="1118882" y="1358280"/>
                </a:lnTo>
                <a:lnTo>
                  <a:pt x="1088645" y="1393071"/>
                </a:lnTo>
                <a:lnTo>
                  <a:pt x="1058354" y="1427800"/>
                </a:lnTo>
                <a:lnTo>
                  <a:pt x="1027992" y="1462446"/>
                </a:lnTo>
                <a:lnTo>
                  <a:pt x="997540" y="1496988"/>
                </a:lnTo>
                <a:lnTo>
                  <a:pt x="966981" y="1531407"/>
                </a:lnTo>
                <a:lnTo>
                  <a:pt x="936296" y="1565680"/>
                </a:lnTo>
                <a:lnTo>
                  <a:pt x="905468" y="1599787"/>
                </a:lnTo>
                <a:lnTo>
                  <a:pt x="874479" y="1633708"/>
                </a:lnTo>
                <a:lnTo>
                  <a:pt x="843310" y="1667421"/>
                </a:lnTo>
                <a:lnTo>
                  <a:pt x="811945" y="1700907"/>
                </a:lnTo>
                <a:lnTo>
                  <a:pt x="780364" y="1734144"/>
                </a:lnTo>
                <a:lnTo>
                  <a:pt x="748550" y="1767111"/>
                </a:lnTo>
                <a:lnTo>
                  <a:pt x="716486" y="1799788"/>
                </a:lnTo>
                <a:lnTo>
                  <a:pt x="684152" y="1832155"/>
                </a:lnTo>
                <a:lnTo>
                  <a:pt x="651532" y="1864190"/>
                </a:lnTo>
                <a:lnTo>
                  <a:pt x="618606" y="1895872"/>
                </a:lnTo>
                <a:lnTo>
                  <a:pt x="585358" y="1927182"/>
                </a:lnTo>
                <a:lnTo>
                  <a:pt x="551769" y="1958098"/>
                </a:lnTo>
                <a:lnTo>
                  <a:pt x="517822" y="1988599"/>
                </a:lnTo>
                <a:lnTo>
                  <a:pt x="483498" y="2018665"/>
                </a:lnTo>
                <a:lnTo>
                  <a:pt x="448779" y="2048276"/>
                </a:lnTo>
                <a:lnTo>
                  <a:pt x="413648" y="2077409"/>
                </a:lnTo>
                <a:lnTo>
                  <a:pt x="378087" y="2106046"/>
                </a:lnTo>
                <a:lnTo>
                  <a:pt x="342077" y="2134164"/>
                </a:lnTo>
                <a:lnTo>
                  <a:pt x="305601" y="2161743"/>
                </a:lnTo>
                <a:lnTo>
                  <a:pt x="268641" y="2188763"/>
                </a:lnTo>
                <a:lnTo>
                  <a:pt x="231178" y="2215203"/>
                </a:lnTo>
                <a:lnTo>
                  <a:pt x="193196" y="2241041"/>
                </a:lnTo>
                <a:lnTo>
                  <a:pt x="154675" y="2266258"/>
                </a:lnTo>
                <a:lnTo>
                  <a:pt x="115598" y="2290833"/>
                </a:lnTo>
                <a:lnTo>
                  <a:pt x="75948" y="2314744"/>
                </a:lnTo>
                <a:lnTo>
                  <a:pt x="35705" y="2337971"/>
                </a:lnTo>
                <a:lnTo>
                  <a:pt x="0" y="2357657"/>
                </a:lnTo>
              </a:path>
            </a:pathLst>
          </a:custGeom>
          <a:ln w="25012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-12506" y="0"/>
            <a:ext cx="18300700" cy="2339340"/>
            <a:chOff x="-12506" y="0"/>
            <a:chExt cx="18300700" cy="233934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740660" cy="2314575"/>
            </a:xfrm>
            <a:custGeom>
              <a:avLst/>
              <a:gdLst/>
              <a:ahLst/>
              <a:cxnLst/>
              <a:rect l="l" t="t" r="r" b="b"/>
              <a:pathLst>
                <a:path w="2740660" h="2314575">
                  <a:moveTo>
                    <a:pt x="2740301" y="0"/>
                  </a:moveTo>
                  <a:lnTo>
                    <a:pt x="2677093" y="32654"/>
                  </a:lnTo>
                  <a:lnTo>
                    <a:pt x="2636239" y="55176"/>
                  </a:lnTo>
                  <a:lnTo>
                    <a:pt x="2595995" y="78404"/>
                  </a:lnTo>
                  <a:lnTo>
                    <a:pt x="2556344" y="102315"/>
                  </a:lnTo>
                  <a:lnTo>
                    <a:pt x="2517266" y="126889"/>
                  </a:lnTo>
                  <a:lnTo>
                    <a:pt x="2478744" y="152106"/>
                  </a:lnTo>
                  <a:lnTo>
                    <a:pt x="2440761" y="177944"/>
                  </a:lnTo>
                  <a:lnTo>
                    <a:pt x="2403298" y="204384"/>
                  </a:lnTo>
                  <a:lnTo>
                    <a:pt x="2366337" y="231403"/>
                  </a:lnTo>
                  <a:lnTo>
                    <a:pt x="2329861" y="258983"/>
                  </a:lnTo>
                  <a:lnTo>
                    <a:pt x="2293851" y="287100"/>
                  </a:lnTo>
                  <a:lnTo>
                    <a:pt x="2258290" y="315737"/>
                  </a:lnTo>
                  <a:lnTo>
                    <a:pt x="2223159" y="344870"/>
                  </a:lnTo>
                  <a:lnTo>
                    <a:pt x="2188441" y="374480"/>
                  </a:lnTo>
                  <a:lnTo>
                    <a:pt x="2154117" y="404546"/>
                  </a:lnTo>
                  <a:lnTo>
                    <a:pt x="2120170" y="435047"/>
                  </a:lnTo>
                  <a:lnTo>
                    <a:pt x="2086582" y="465963"/>
                  </a:lnTo>
                  <a:lnTo>
                    <a:pt x="2053335" y="497272"/>
                  </a:lnTo>
                  <a:lnTo>
                    <a:pt x="2020411" y="528954"/>
                  </a:lnTo>
                  <a:lnTo>
                    <a:pt x="1987792" y="560989"/>
                  </a:lnTo>
                  <a:lnTo>
                    <a:pt x="1955460" y="593355"/>
                  </a:lnTo>
                  <a:lnTo>
                    <a:pt x="1923397" y="626032"/>
                  </a:lnTo>
                  <a:lnTo>
                    <a:pt x="1891585" y="659000"/>
                  </a:lnTo>
                  <a:lnTo>
                    <a:pt x="1860006" y="692236"/>
                  </a:lnTo>
                  <a:lnTo>
                    <a:pt x="1828643" y="725722"/>
                  </a:lnTo>
                  <a:lnTo>
                    <a:pt x="1797477" y="759435"/>
                  </a:lnTo>
                  <a:lnTo>
                    <a:pt x="1766490" y="793355"/>
                  </a:lnTo>
                  <a:lnTo>
                    <a:pt x="1735665" y="827462"/>
                  </a:lnTo>
                  <a:lnTo>
                    <a:pt x="1704984" y="861735"/>
                  </a:lnTo>
                  <a:lnTo>
                    <a:pt x="1674428" y="896153"/>
                  </a:lnTo>
                  <a:lnTo>
                    <a:pt x="1643979" y="930695"/>
                  </a:lnTo>
                  <a:lnTo>
                    <a:pt x="1613621" y="965341"/>
                  </a:lnTo>
                  <a:lnTo>
                    <a:pt x="1583334" y="1000070"/>
                  </a:lnTo>
                  <a:lnTo>
                    <a:pt x="1553101" y="1034860"/>
                  </a:lnTo>
                  <a:lnTo>
                    <a:pt x="1522903" y="1069693"/>
                  </a:lnTo>
                  <a:lnTo>
                    <a:pt x="1492724" y="1104546"/>
                  </a:lnTo>
                  <a:lnTo>
                    <a:pt x="1462545" y="1139400"/>
                  </a:lnTo>
                  <a:lnTo>
                    <a:pt x="1432348" y="1174232"/>
                  </a:lnTo>
                  <a:lnTo>
                    <a:pt x="1402115" y="1209024"/>
                  </a:lnTo>
                  <a:lnTo>
                    <a:pt x="1371828" y="1243753"/>
                  </a:lnTo>
                  <a:lnTo>
                    <a:pt x="1341470" y="1278400"/>
                  </a:lnTo>
                  <a:lnTo>
                    <a:pt x="1311022" y="1312942"/>
                  </a:lnTo>
                  <a:lnTo>
                    <a:pt x="1280466" y="1347361"/>
                  </a:lnTo>
                  <a:lnTo>
                    <a:pt x="1249784" y="1381634"/>
                  </a:lnTo>
                  <a:lnTo>
                    <a:pt x="1218959" y="1415741"/>
                  </a:lnTo>
                  <a:lnTo>
                    <a:pt x="1187973" y="1449662"/>
                  </a:lnTo>
                  <a:lnTo>
                    <a:pt x="1156807" y="1483376"/>
                  </a:lnTo>
                  <a:lnTo>
                    <a:pt x="1125444" y="1516862"/>
                  </a:lnTo>
                  <a:lnTo>
                    <a:pt x="1093865" y="1550099"/>
                  </a:lnTo>
                  <a:lnTo>
                    <a:pt x="1062054" y="1583066"/>
                  </a:lnTo>
                  <a:lnTo>
                    <a:pt x="1029991" y="1615744"/>
                  </a:lnTo>
                  <a:lnTo>
                    <a:pt x="997659" y="1648110"/>
                  </a:lnTo>
                  <a:lnTo>
                    <a:pt x="965040" y="1680145"/>
                  </a:lnTo>
                  <a:lnTo>
                    <a:pt x="932116" y="1711828"/>
                  </a:lnTo>
                  <a:lnTo>
                    <a:pt x="898869" y="1743138"/>
                  </a:lnTo>
                  <a:lnTo>
                    <a:pt x="865281" y="1774054"/>
                  </a:lnTo>
                  <a:lnTo>
                    <a:pt x="831334" y="1804555"/>
                  </a:lnTo>
                  <a:lnTo>
                    <a:pt x="797011" y="1834621"/>
                  </a:lnTo>
                  <a:lnTo>
                    <a:pt x="762293" y="1864232"/>
                  </a:lnTo>
                  <a:lnTo>
                    <a:pt x="727162" y="1893365"/>
                  </a:lnTo>
                  <a:lnTo>
                    <a:pt x="691600" y="1922002"/>
                  </a:lnTo>
                  <a:lnTo>
                    <a:pt x="655591" y="1950120"/>
                  </a:lnTo>
                  <a:lnTo>
                    <a:pt x="619114" y="1977699"/>
                  </a:lnTo>
                  <a:lnTo>
                    <a:pt x="582154" y="2004719"/>
                  </a:lnTo>
                  <a:lnTo>
                    <a:pt x="544691" y="2031158"/>
                  </a:lnTo>
                  <a:lnTo>
                    <a:pt x="506707" y="2056997"/>
                  </a:lnTo>
                  <a:lnTo>
                    <a:pt x="468186" y="2082214"/>
                  </a:lnTo>
                  <a:lnTo>
                    <a:pt x="429108" y="2106788"/>
                  </a:lnTo>
                  <a:lnTo>
                    <a:pt x="389456" y="2130700"/>
                  </a:lnTo>
                  <a:lnTo>
                    <a:pt x="349212" y="2153927"/>
                  </a:lnTo>
                  <a:lnTo>
                    <a:pt x="308359" y="2176450"/>
                  </a:lnTo>
                  <a:lnTo>
                    <a:pt x="266877" y="2198247"/>
                  </a:lnTo>
                  <a:lnTo>
                    <a:pt x="224749" y="2219299"/>
                  </a:lnTo>
                  <a:lnTo>
                    <a:pt x="181958" y="2239584"/>
                  </a:lnTo>
                  <a:lnTo>
                    <a:pt x="138485" y="2259081"/>
                  </a:lnTo>
                  <a:lnTo>
                    <a:pt x="94312" y="2277770"/>
                  </a:lnTo>
                  <a:lnTo>
                    <a:pt x="49421" y="2295630"/>
                  </a:lnTo>
                  <a:lnTo>
                    <a:pt x="3795" y="2312640"/>
                  </a:lnTo>
                  <a:lnTo>
                    <a:pt x="0" y="2313961"/>
                  </a:lnTo>
                </a:path>
              </a:pathLst>
            </a:custGeom>
            <a:ln w="25012">
              <a:solidFill>
                <a:srgbClr val="332C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36295"/>
              <a:ext cx="18288000" cy="47625"/>
            </a:xfrm>
            <a:custGeom>
              <a:avLst/>
              <a:gdLst/>
              <a:ahLst/>
              <a:cxnLst/>
              <a:rect l="l" t="t" r="r" b="b"/>
              <a:pathLst>
                <a:path w="18288000" h="47625">
                  <a:moveTo>
                    <a:pt x="18287988" y="0"/>
                  </a:moveTo>
                  <a:lnTo>
                    <a:pt x="0" y="0"/>
                  </a:lnTo>
                  <a:lnTo>
                    <a:pt x="0" y="47625"/>
                  </a:lnTo>
                  <a:lnTo>
                    <a:pt x="18287988" y="47625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332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0" y="9754514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7EEC47-C349-783E-A011-FD51813AC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950" y="206380"/>
            <a:ext cx="15374570" cy="39333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CD3D480-2B0E-A4AD-CABC-2BB61CB73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4850420"/>
            <a:ext cx="15831770" cy="4526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40896" y="7929340"/>
            <a:ext cx="2947670" cy="2357755"/>
          </a:xfrm>
          <a:custGeom>
            <a:avLst/>
            <a:gdLst/>
            <a:ahLst/>
            <a:cxnLst/>
            <a:rect l="l" t="t" r="r" b="b"/>
            <a:pathLst>
              <a:path w="2947669" h="2357754">
                <a:moveTo>
                  <a:pt x="2947141" y="0"/>
                </a:moveTo>
                <a:lnTo>
                  <a:pt x="2907953" y="8920"/>
                </a:lnTo>
                <a:lnTo>
                  <a:pt x="2858379" y="21372"/>
                </a:lnTo>
                <a:lnTo>
                  <a:pt x="2809630" y="34777"/>
                </a:lnTo>
                <a:lnTo>
                  <a:pt x="2761688" y="49114"/>
                </a:lnTo>
                <a:lnTo>
                  <a:pt x="2714537" y="64363"/>
                </a:lnTo>
                <a:lnTo>
                  <a:pt x="2668156" y="80503"/>
                </a:lnTo>
                <a:lnTo>
                  <a:pt x="2622530" y="97514"/>
                </a:lnTo>
                <a:lnTo>
                  <a:pt x="2577639" y="115374"/>
                </a:lnTo>
                <a:lnTo>
                  <a:pt x="2533465" y="134063"/>
                </a:lnTo>
                <a:lnTo>
                  <a:pt x="2489992" y="153561"/>
                </a:lnTo>
                <a:lnTo>
                  <a:pt x="2447200" y="173845"/>
                </a:lnTo>
                <a:lnTo>
                  <a:pt x="2405073" y="194897"/>
                </a:lnTo>
                <a:lnTo>
                  <a:pt x="2363591" y="216695"/>
                </a:lnTo>
                <a:lnTo>
                  <a:pt x="2322737" y="239218"/>
                </a:lnTo>
                <a:lnTo>
                  <a:pt x="2282493" y="262445"/>
                </a:lnTo>
                <a:lnTo>
                  <a:pt x="2242842" y="286357"/>
                </a:lnTo>
                <a:lnTo>
                  <a:pt x="2203765" y="310931"/>
                </a:lnTo>
                <a:lnTo>
                  <a:pt x="2165244" y="336149"/>
                </a:lnTo>
                <a:lnTo>
                  <a:pt x="2127261" y="361987"/>
                </a:lnTo>
                <a:lnTo>
                  <a:pt x="2089798" y="388427"/>
                </a:lnTo>
                <a:lnTo>
                  <a:pt x="2052838" y="415447"/>
                </a:lnTo>
                <a:lnTo>
                  <a:pt x="2016363" y="443026"/>
                </a:lnTo>
                <a:lnTo>
                  <a:pt x="1980354" y="471145"/>
                </a:lnTo>
                <a:lnTo>
                  <a:pt x="1944794" y="499781"/>
                </a:lnTo>
                <a:lnTo>
                  <a:pt x="1909664" y="528915"/>
                </a:lnTo>
                <a:lnTo>
                  <a:pt x="1874947" y="558525"/>
                </a:lnTo>
                <a:lnTo>
                  <a:pt x="1840624" y="588591"/>
                </a:lnTo>
                <a:lnTo>
                  <a:pt x="1806679" y="619093"/>
                </a:lnTo>
                <a:lnTo>
                  <a:pt x="1773092" y="650009"/>
                </a:lnTo>
                <a:lnTo>
                  <a:pt x="1739847" y="681318"/>
                </a:lnTo>
                <a:lnTo>
                  <a:pt x="1706924" y="713001"/>
                </a:lnTo>
                <a:lnTo>
                  <a:pt x="1674306" y="745036"/>
                </a:lnTo>
                <a:lnTo>
                  <a:pt x="1641976" y="777402"/>
                </a:lnTo>
                <a:lnTo>
                  <a:pt x="1609914" y="810080"/>
                </a:lnTo>
                <a:lnTo>
                  <a:pt x="1578104" y="843047"/>
                </a:lnTo>
                <a:lnTo>
                  <a:pt x="1546527" y="876284"/>
                </a:lnTo>
                <a:lnTo>
                  <a:pt x="1515166" y="909769"/>
                </a:lnTo>
                <a:lnTo>
                  <a:pt x="1484001" y="943483"/>
                </a:lnTo>
                <a:lnTo>
                  <a:pt x="1453017" y="977403"/>
                </a:lnTo>
                <a:lnTo>
                  <a:pt x="1422193" y="1011510"/>
                </a:lnTo>
                <a:lnTo>
                  <a:pt x="1391513" y="1045783"/>
                </a:lnTo>
                <a:lnTo>
                  <a:pt x="1360959" y="1080201"/>
                </a:lnTo>
                <a:lnTo>
                  <a:pt x="1330513" y="1114743"/>
                </a:lnTo>
                <a:lnTo>
                  <a:pt x="1300156" y="1149389"/>
                </a:lnTo>
                <a:lnTo>
                  <a:pt x="1269871" y="1184118"/>
                </a:lnTo>
                <a:lnTo>
                  <a:pt x="1239640" y="1218909"/>
                </a:lnTo>
                <a:lnTo>
                  <a:pt x="1209445" y="1253741"/>
                </a:lnTo>
                <a:lnTo>
                  <a:pt x="1179267" y="1288594"/>
                </a:lnTo>
                <a:lnTo>
                  <a:pt x="1149083" y="1323447"/>
                </a:lnTo>
                <a:lnTo>
                  <a:pt x="1118882" y="1358280"/>
                </a:lnTo>
                <a:lnTo>
                  <a:pt x="1088645" y="1393071"/>
                </a:lnTo>
                <a:lnTo>
                  <a:pt x="1058354" y="1427800"/>
                </a:lnTo>
                <a:lnTo>
                  <a:pt x="1027992" y="1462446"/>
                </a:lnTo>
                <a:lnTo>
                  <a:pt x="997540" y="1496988"/>
                </a:lnTo>
                <a:lnTo>
                  <a:pt x="966981" y="1531407"/>
                </a:lnTo>
                <a:lnTo>
                  <a:pt x="936296" y="1565680"/>
                </a:lnTo>
                <a:lnTo>
                  <a:pt x="905468" y="1599787"/>
                </a:lnTo>
                <a:lnTo>
                  <a:pt x="874479" y="1633708"/>
                </a:lnTo>
                <a:lnTo>
                  <a:pt x="843310" y="1667421"/>
                </a:lnTo>
                <a:lnTo>
                  <a:pt x="811945" y="1700907"/>
                </a:lnTo>
                <a:lnTo>
                  <a:pt x="780364" y="1734144"/>
                </a:lnTo>
                <a:lnTo>
                  <a:pt x="748550" y="1767111"/>
                </a:lnTo>
                <a:lnTo>
                  <a:pt x="716486" y="1799788"/>
                </a:lnTo>
                <a:lnTo>
                  <a:pt x="684152" y="1832155"/>
                </a:lnTo>
                <a:lnTo>
                  <a:pt x="651532" y="1864190"/>
                </a:lnTo>
                <a:lnTo>
                  <a:pt x="618606" y="1895872"/>
                </a:lnTo>
                <a:lnTo>
                  <a:pt x="585358" y="1927182"/>
                </a:lnTo>
                <a:lnTo>
                  <a:pt x="551769" y="1958098"/>
                </a:lnTo>
                <a:lnTo>
                  <a:pt x="517822" y="1988599"/>
                </a:lnTo>
                <a:lnTo>
                  <a:pt x="483498" y="2018665"/>
                </a:lnTo>
                <a:lnTo>
                  <a:pt x="448779" y="2048276"/>
                </a:lnTo>
                <a:lnTo>
                  <a:pt x="413648" y="2077409"/>
                </a:lnTo>
                <a:lnTo>
                  <a:pt x="378087" y="2106046"/>
                </a:lnTo>
                <a:lnTo>
                  <a:pt x="342077" y="2134164"/>
                </a:lnTo>
                <a:lnTo>
                  <a:pt x="305601" y="2161743"/>
                </a:lnTo>
                <a:lnTo>
                  <a:pt x="268641" y="2188763"/>
                </a:lnTo>
                <a:lnTo>
                  <a:pt x="231178" y="2215203"/>
                </a:lnTo>
                <a:lnTo>
                  <a:pt x="193196" y="2241041"/>
                </a:lnTo>
                <a:lnTo>
                  <a:pt x="154675" y="2266258"/>
                </a:lnTo>
                <a:lnTo>
                  <a:pt x="115598" y="2290833"/>
                </a:lnTo>
                <a:lnTo>
                  <a:pt x="75948" y="2314744"/>
                </a:lnTo>
                <a:lnTo>
                  <a:pt x="35705" y="2337971"/>
                </a:lnTo>
                <a:lnTo>
                  <a:pt x="0" y="2357657"/>
                </a:lnTo>
              </a:path>
            </a:pathLst>
          </a:custGeom>
          <a:ln w="25012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-12506" y="0"/>
            <a:ext cx="18300700" cy="2339340"/>
            <a:chOff x="-12506" y="0"/>
            <a:chExt cx="18300700" cy="233934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740660" cy="2314575"/>
            </a:xfrm>
            <a:custGeom>
              <a:avLst/>
              <a:gdLst/>
              <a:ahLst/>
              <a:cxnLst/>
              <a:rect l="l" t="t" r="r" b="b"/>
              <a:pathLst>
                <a:path w="2740660" h="2314575">
                  <a:moveTo>
                    <a:pt x="2740301" y="0"/>
                  </a:moveTo>
                  <a:lnTo>
                    <a:pt x="2677093" y="32654"/>
                  </a:lnTo>
                  <a:lnTo>
                    <a:pt x="2636239" y="55176"/>
                  </a:lnTo>
                  <a:lnTo>
                    <a:pt x="2595995" y="78404"/>
                  </a:lnTo>
                  <a:lnTo>
                    <a:pt x="2556344" y="102315"/>
                  </a:lnTo>
                  <a:lnTo>
                    <a:pt x="2517266" y="126889"/>
                  </a:lnTo>
                  <a:lnTo>
                    <a:pt x="2478744" y="152106"/>
                  </a:lnTo>
                  <a:lnTo>
                    <a:pt x="2440761" y="177944"/>
                  </a:lnTo>
                  <a:lnTo>
                    <a:pt x="2403298" y="204384"/>
                  </a:lnTo>
                  <a:lnTo>
                    <a:pt x="2366337" y="231403"/>
                  </a:lnTo>
                  <a:lnTo>
                    <a:pt x="2329861" y="258983"/>
                  </a:lnTo>
                  <a:lnTo>
                    <a:pt x="2293851" y="287100"/>
                  </a:lnTo>
                  <a:lnTo>
                    <a:pt x="2258290" y="315737"/>
                  </a:lnTo>
                  <a:lnTo>
                    <a:pt x="2223159" y="344870"/>
                  </a:lnTo>
                  <a:lnTo>
                    <a:pt x="2188441" y="374480"/>
                  </a:lnTo>
                  <a:lnTo>
                    <a:pt x="2154117" y="404546"/>
                  </a:lnTo>
                  <a:lnTo>
                    <a:pt x="2120170" y="435047"/>
                  </a:lnTo>
                  <a:lnTo>
                    <a:pt x="2086582" y="465963"/>
                  </a:lnTo>
                  <a:lnTo>
                    <a:pt x="2053335" y="497272"/>
                  </a:lnTo>
                  <a:lnTo>
                    <a:pt x="2020411" y="528954"/>
                  </a:lnTo>
                  <a:lnTo>
                    <a:pt x="1987792" y="560989"/>
                  </a:lnTo>
                  <a:lnTo>
                    <a:pt x="1955460" y="593355"/>
                  </a:lnTo>
                  <a:lnTo>
                    <a:pt x="1923397" y="626032"/>
                  </a:lnTo>
                  <a:lnTo>
                    <a:pt x="1891585" y="659000"/>
                  </a:lnTo>
                  <a:lnTo>
                    <a:pt x="1860006" y="692236"/>
                  </a:lnTo>
                  <a:lnTo>
                    <a:pt x="1828643" y="725722"/>
                  </a:lnTo>
                  <a:lnTo>
                    <a:pt x="1797477" y="759435"/>
                  </a:lnTo>
                  <a:lnTo>
                    <a:pt x="1766490" y="793355"/>
                  </a:lnTo>
                  <a:lnTo>
                    <a:pt x="1735665" y="827462"/>
                  </a:lnTo>
                  <a:lnTo>
                    <a:pt x="1704984" y="861735"/>
                  </a:lnTo>
                  <a:lnTo>
                    <a:pt x="1674428" y="896153"/>
                  </a:lnTo>
                  <a:lnTo>
                    <a:pt x="1643979" y="930695"/>
                  </a:lnTo>
                  <a:lnTo>
                    <a:pt x="1613621" y="965341"/>
                  </a:lnTo>
                  <a:lnTo>
                    <a:pt x="1583334" y="1000070"/>
                  </a:lnTo>
                  <a:lnTo>
                    <a:pt x="1553101" y="1034860"/>
                  </a:lnTo>
                  <a:lnTo>
                    <a:pt x="1522903" y="1069693"/>
                  </a:lnTo>
                  <a:lnTo>
                    <a:pt x="1492724" y="1104546"/>
                  </a:lnTo>
                  <a:lnTo>
                    <a:pt x="1462545" y="1139400"/>
                  </a:lnTo>
                  <a:lnTo>
                    <a:pt x="1432348" y="1174232"/>
                  </a:lnTo>
                  <a:lnTo>
                    <a:pt x="1402115" y="1209024"/>
                  </a:lnTo>
                  <a:lnTo>
                    <a:pt x="1371828" y="1243753"/>
                  </a:lnTo>
                  <a:lnTo>
                    <a:pt x="1341470" y="1278400"/>
                  </a:lnTo>
                  <a:lnTo>
                    <a:pt x="1311022" y="1312942"/>
                  </a:lnTo>
                  <a:lnTo>
                    <a:pt x="1280466" y="1347361"/>
                  </a:lnTo>
                  <a:lnTo>
                    <a:pt x="1249784" y="1381634"/>
                  </a:lnTo>
                  <a:lnTo>
                    <a:pt x="1218959" y="1415741"/>
                  </a:lnTo>
                  <a:lnTo>
                    <a:pt x="1187973" y="1449662"/>
                  </a:lnTo>
                  <a:lnTo>
                    <a:pt x="1156807" y="1483376"/>
                  </a:lnTo>
                  <a:lnTo>
                    <a:pt x="1125444" y="1516862"/>
                  </a:lnTo>
                  <a:lnTo>
                    <a:pt x="1093865" y="1550099"/>
                  </a:lnTo>
                  <a:lnTo>
                    <a:pt x="1062054" y="1583066"/>
                  </a:lnTo>
                  <a:lnTo>
                    <a:pt x="1029991" y="1615744"/>
                  </a:lnTo>
                  <a:lnTo>
                    <a:pt x="997659" y="1648110"/>
                  </a:lnTo>
                  <a:lnTo>
                    <a:pt x="965040" y="1680145"/>
                  </a:lnTo>
                  <a:lnTo>
                    <a:pt x="932116" y="1711828"/>
                  </a:lnTo>
                  <a:lnTo>
                    <a:pt x="898869" y="1743138"/>
                  </a:lnTo>
                  <a:lnTo>
                    <a:pt x="865281" y="1774054"/>
                  </a:lnTo>
                  <a:lnTo>
                    <a:pt x="831334" y="1804555"/>
                  </a:lnTo>
                  <a:lnTo>
                    <a:pt x="797011" y="1834621"/>
                  </a:lnTo>
                  <a:lnTo>
                    <a:pt x="762293" y="1864232"/>
                  </a:lnTo>
                  <a:lnTo>
                    <a:pt x="727162" y="1893365"/>
                  </a:lnTo>
                  <a:lnTo>
                    <a:pt x="691600" y="1922002"/>
                  </a:lnTo>
                  <a:lnTo>
                    <a:pt x="655591" y="1950120"/>
                  </a:lnTo>
                  <a:lnTo>
                    <a:pt x="619114" y="1977699"/>
                  </a:lnTo>
                  <a:lnTo>
                    <a:pt x="582154" y="2004719"/>
                  </a:lnTo>
                  <a:lnTo>
                    <a:pt x="544691" y="2031158"/>
                  </a:lnTo>
                  <a:lnTo>
                    <a:pt x="506707" y="2056997"/>
                  </a:lnTo>
                  <a:lnTo>
                    <a:pt x="468186" y="2082214"/>
                  </a:lnTo>
                  <a:lnTo>
                    <a:pt x="429108" y="2106788"/>
                  </a:lnTo>
                  <a:lnTo>
                    <a:pt x="389456" y="2130700"/>
                  </a:lnTo>
                  <a:lnTo>
                    <a:pt x="349212" y="2153927"/>
                  </a:lnTo>
                  <a:lnTo>
                    <a:pt x="308359" y="2176450"/>
                  </a:lnTo>
                  <a:lnTo>
                    <a:pt x="266877" y="2198247"/>
                  </a:lnTo>
                  <a:lnTo>
                    <a:pt x="224749" y="2219299"/>
                  </a:lnTo>
                  <a:lnTo>
                    <a:pt x="181958" y="2239584"/>
                  </a:lnTo>
                  <a:lnTo>
                    <a:pt x="138485" y="2259081"/>
                  </a:lnTo>
                  <a:lnTo>
                    <a:pt x="94312" y="2277770"/>
                  </a:lnTo>
                  <a:lnTo>
                    <a:pt x="49421" y="2295630"/>
                  </a:lnTo>
                  <a:lnTo>
                    <a:pt x="3795" y="2312640"/>
                  </a:lnTo>
                  <a:lnTo>
                    <a:pt x="0" y="2313961"/>
                  </a:lnTo>
                </a:path>
              </a:pathLst>
            </a:custGeom>
            <a:ln w="25012">
              <a:solidFill>
                <a:srgbClr val="332C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36295"/>
              <a:ext cx="18288000" cy="47625"/>
            </a:xfrm>
            <a:custGeom>
              <a:avLst/>
              <a:gdLst/>
              <a:ahLst/>
              <a:cxnLst/>
              <a:rect l="l" t="t" r="r" b="b"/>
              <a:pathLst>
                <a:path w="18288000" h="47625">
                  <a:moveTo>
                    <a:pt x="18287988" y="0"/>
                  </a:moveTo>
                  <a:lnTo>
                    <a:pt x="0" y="0"/>
                  </a:lnTo>
                  <a:lnTo>
                    <a:pt x="0" y="47625"/>
                  </a:lnTo>
                  <a:lnTo>
                    <a:pt x="18287988" y="47625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332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0" y="9754514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19BCC54-3FCD-5F47-07BD-4DCC57A50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224507"/>
            <a:ext cx="13944600" cy="555506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8DBAF2-AF7F-5FCE-222D-6B8426C7E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950" y="6077543"/>
            <a:ext cx="11303928" cy="34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74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40896" y="7929340"/>
            <a:ext cx="2947670" cy="2357755"/>
          </a:xfrm>
          <a:custGeom>
            <a:avLst/>
            <a:gdLst/>
            <a:ahLst/>
            <a:cxnLst/>
            <a:rect l="l" t="t" r="r" b="b"/>
            <a:pathLst>
              <a:path w="2947669" h="2357754">
                <a:moveTo>
                  <a:pt x="2947141" y="0"/>
                </a:moveTo>
                <a:lnTo>
                  <a:pt x="2907953" y="8920"/>
                </a:lnTo>
                <a:lnTo>
                  <a:pt x="2858379" y="21372"/>
                </a:lnTo>
                <a:lnTo>
                  <a:pt x="2809630" y="34777"/>
                </a:lnTo>
                <a:lnTo>
                  <a:pt x="2761688" y="49114"/>
                </a:lnTo>
                <a:lnTo>
                  <a:pt x="2714537" y="64363"/>
                </a:lnTo>
                <a:lnTo>
                  <a:pt x="2668156" y="80503"/>
                </a:lnTo>
                <a:lnTo>
                  <a:pt x="2622530" y="97514"/>
                </a:lnTo>
                <a:lnTo>
                  <a:pt x="2577639" y="115374"/>
                </a:lnTo>
                <a:lnTo>
                  <a:pt x="2533465" y="134063"/>
                </a:lnTo>
                <a:lnTo>
                  <a:pt x="2489992" y="153561"/>
                </a:lnTo>
                <a:lnTo>
                  <a:pt x="2447200" y="173845"/>
                </a:lnTo>
                <a:lnTo>
                  <a:pt x="2405073" y="194897"/>
                </a:lnTo>
                <a:lnTo>
                  <a:pt x="2363591" y="216695"/>
                </a:lnTo>
                <a:lnTo>
                  <a:pt x="2322737" y="239218"/>
                </a:lnTo>
                <a:lnTo>
                  <a:pt x="2282493" y="262445"/>
                </a:lnTo>
                <a:lnTo>
                  <a:pt x="2242842" y="286357"/>
                </a:lnTo>
                <a:lnTo>
                  <a:pt x="2203765" y="310931"/>
                </a:lnTo>
                <a:lnTo>
                  <a:pt x="2165244" y="336149"/>
                </a:lnTo>
                <a:lnTo>
                  <a:pt x="2127261" y="361987"/>
                </a:lnTo>
                <a:lnTo>
                  <a:pt x="2089798" y="388427"/>
                </a:lnTo>
                <a:lnTo>
                  <a:pt x="2052838" y="415447"/>
                </a:lnTo>
                <a:lnTo>
                  <a:pt x="2016363" y="443026"/>
                </a:lnTo>
                <a:lnTo>
                  <a:pt x="1980354" y="471145"/>
                </a:lnTo>
                <a:lnTo>
                  <a:pt x="1944794" y="499781"/>
                </a:lnTo>
                <a:lnTo>
                  <a:pt x="1909664" y="528915"/>
                </a:lnTo>
                <a:lnTo>
                  <a:pt x="1874947" y="558525"/>
                </a:lnTo>
                <a:lnTo>
                  <a:pt x="1840624" y="588591"/>
                </a:lnTo>
                <a:lnTo>
                  <a:pt x="1806679" y="619093"/>
                </a:lnTo>
                <a:lnTo>
                  <a:pt x="1773092" y="650009"/>
                </a:lnTo>
                <a:lnTo>
                  <a:pt x="1739847" y="681318"/>
                </a:lnTo>
                <a:lnTo>
                  <a:pt x="1706924" y="713001"/>
                </a:lnTo>
                <a:lnTo>
                  <a:pt x="1674306" y="745036"/>
                </a:lnTo>
                <a:lnTo>
                  <a:pt x="1641976" y="777402"/>
                </a:lnTo>
                <a:lnTo>
                  <a:pt x="1609914" y="810080"/>
                </a:lnTo>
                <a:lnTo>
                  <a:pt x="1578104" y="843047"/>
                </a:lnTo>
                <a:lnTo>
                  <a:pt x="1546527" y="876284"/>
                </a:lnTo>
                <a:lnTo>
                  <a:pt x="1515166" y="909769"/>
                </a:lnTo>
                <a:lnTo>
                  <a:pt x="1484001" y="943483"/>
                </a:lnTo>
                <a:lnTo>
                  <a:pt x="1453017" y="977403"/>
                </a:lnTo>
                <a:lnTo>
                  <a:pt x="1422193" y="1011510"/>
                </a:lnTo>
                <a:lnTo>
                  <a:pt x="1391513" y="1045783"/>
                </a:lnTo>
                <a:lnTo>
                  <a:pt x="1360959" y="1080201"/>
                </a:lnTo>
                <a:lnTo>
                  <a:pt x="1330513" y="1114743"/>
                </a:lnTo>
                <a:lnTo>
                  <a:pt x="1300156" y="1149389"/>
                </a:lnTo>
                <a:lnTo>
                  <a:pt x="1269871" y="1184118"/>
                </a:lnTo>
                <a:lnTo>
                  <a:pt x="1239640" y="1218909"/>
                </a:lnTo>
                <a:lnTo>
                  <a:pt x="1209445" y="1253741"/>
                </a:lnTo>
                <a:lnTo>
                  <a:pt x="1179267" y="1288594"/>
                </a:lnTo>
                <a:lnTo>
                  <a:pt x="1149083" y="1323447"/>
                </a:lnTo>
                <a:lnTo>
                  <a:pt x="1118882" y="1358280"/>
                </a:lnTo>
                <a:lnTo>
                  <a:pt x="1088645" y="1393071"/>
                </a:lnTo>
                <a:lnTo>
                  <a:pt x="1058354" y="1427800"/>
                </a:lnTo>
                <a:lnTo>
                  <a:pt x="1027992" y="1462446"/>
                </a:lnTo>
                <a:lnTo>
                  <a:pt x="997540" y="1496988"/>
                </a:lnTo>
                <a:lnTo>
                  <a:pt x="966981" y="1531407"/>
                </a:lnTo>
                <a:lnTo>
                  <a:pt x="936296" y="1565680"/>
                </a:lnTo>
                <a:lnTo>
                  <a:pt x="905468" y="1599787"/>
                </a:lnTo>
                <a:lnTo>
                  <a:pt x="874479" y="1633708"/>
                </a:lnTo>
                <a:lnTo>
                  <a:pt x="843310" y="1667421"/>
                </a:lnTo>
                <a:lnTo>
                  <a:pt x="811945" y="1700907"/>
                </a:lnTo>
                <a:lnTo>
                  <a:pt x="780364" y="1734144"/>
                </a:lnTo>
                <a:lnTo>
                  <a:pt x="748550" y="1767111"/>
                </a:lnTo>
                <a:lnTo>
                  <a:pt x="716486" y="1799788"/>
                </a:lnTo>
                <a:lnTo>
                  <a:pt x="684152" y="1832155"/>
                </a:lnTo>
                <a:lnTo>
                  <a:pt x="651532" y="1864190"/>
                </a:lnTo>
                <a:lnTo>
                  <a:pt x="618606" y="1895872"/>
                </a:lnTo>
                <a:lnTo>
                  <a:pt x="585358" y="1927182"/>
                </a:lnTo>
                <a:lnTo>
                  <a:pt x="551769" y="1958098"/>
                </a:lnTo>
                <a:lnTo>
                  <a:pt x="517822" y="1988599"/>
                </a:lnTo>
                <a:lnTo>
                  <a:pt x="483498" y="2018665"/>
                </a:lnTo>
                <a:lnTo>
                  <a:pt x="448779" y="2048276"/>
                </a:lnTo>
                <a:lnTo>
                  <a:pt x="413648" y="2077409"/>
                </a:lnTo>
                <a:lnTo>
                  <a:pt x="378087" y="2106046"/>
                </a:lnTo>
                <a:lnTo>
                  <a:pt x="342077" y="2134164"/>
                </a:lnTo>
                <a:lnTo>
                  <a:pt x="305601" y="2161743"/>
                </a:lnTo>
                <a:lnTo>
                  <a:pt x="268641" y="2188763"/>
                </a:lnTo>
                <a:lnTo>
                  <a:pt x="231178" y="2215203"/>
                </a:lnTo>
                <a:lnTo>
                  <a:pt x="193196" y="2241041"/>
                </a:lnTo>
                <a:lnTo>
                  <a:pt x="154675" y="2266258"/>
                </a:lnTo>
                <a:lnTo>
                  <a:pt x="115598" y="2290833"/>
                </a:lnTo>
                <a:lnTo>
                  <a:pt x="75948" y="2314744"/>
                </a:lnTo>
                <a:lnTo>
                  <a:pt x="35705" y="2337971"/>
                </a:lnTo>
                <a:lnTo>
                  <a:pt x="0" y="2357657"/>
                </a:lnTo>
              </a:path>
            </a:pathLst>
          </a:custGeom>
          <a:ln w="25012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-12506" y="0"/>
            <a:ext cx="18300700" cy="2339340"/>
            <a:chOff x="-12506" y="0"/>
            <a:chExt cx="18300700" cy="233934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740660" cy="2314575"/>
            </a:xfrm>
            <a:custGeom>
              <a:avLst/>
              <a:gdLst/>
              <a:ahLst/>
              <a:cxnLst/>
              <a:rect l="l" t="t" r="r" b="b"/>
              <a:pathLst>
                <a:path w="2740660" h="2314575">
                  <a:moveTo>
                    <a:pt x="2740301" y="0"/>
                  </a:moveTo>
                  <a:lnTo>
                    <a:pt x="2677093" y="32654"/>
                  </a:lnTo>
                  <a:lnTo>
                    <a:pt x="2636239" y="55176"/>
                  </a:lnTo>
                  <a:lnTo>
                    <a:pt x="2595995" y="78404"/>
                  </a:lnTo>
                  <a:lnTo>
                    <a:pt x="2556344" y="102315"/>
                  </a:lnTo>
                  <a:lnTo>
                    <a:pt x="2517266" y="126889"/>
                  </a:lnTo>
                  <a:lnTo>
                    <a:pt x="2478744" y="152106"/>
                  </a:lnTo>
                  <a:lnTo>
                    <a:pt x="2440761" y="177944"/>
                  </a:lnTo>
                  <a:lnTo>
                    <a:pt x="2403298" y="204384"/>
                  </a:lnTo>
                  <a:lnTo>
                    <a:pt x="2366337" y="231403"/>
                  </a:lnTo>
                  <a:lnTo>
                    <a:pt x="2329861" y="258983"/>
                  </a:lnTo>
                  <a:lnTo>
                    <a:pt x="2293851" y="287100"/>
                  </a:lnTo>
                  <a:lnTo>
                    <a:pt x="2258290" y="315737"/>
                  </a:lnTo>
                  <a:lnTo>
                    <a:pt x="2223159" y="344870"/>
                  </a:lnTo>
                  <a:lnTo>
                    <a:pt x="2188441" y="374480"/>
                  </a:lnTo>
                  <a:lnTo>
                    <a:pt x="2154117" y="404546"/>
                  </a:lnTo>
                  <a:lnTo>
                    <a:pt x="2120170" y="435047"/>
                  </a:lnTo>
                  <a:lnTo>
                    <a:pt x="2086582" y="465963"/>
                  </a:lnTo>
                  <a:lnTo>
                    <a:pt x="2053335" y="497272"/>
                  </a:lnTo>
                  <a:lnTo>
                    <a:pt x="2020411" y="528954"/>
                  </a:lnTo>
                  <a:lnTo>
                    <a:pt x="1987792" y="560989"/>
                  </a:lnTo>
                  <a:lnTo>
                    <a:pt x="1955460" y="593355"/>
                  </a:lnTo>
                  <a:lnTo>
                    <a:pt x="1923397" y="626032"/>
                  </a:lnTo>
                  <a:lnTo>
                    <a:pt x="1891585" y="659000"/>
                  </a:lnTo>
                  <a:lnTo>
                    <a:pt x="1860006" y="692236"/>
                  </a:lnTo>
                  <a:lnTo>
                    <a:pt x="1828643" y="725722"/>
                  </a:lnTo>
                  <a:lnTo>
                    <a:pt x="1797477" y="759435"/>
                  </a:lnTo>
                  <a:lnTo>
                    <a:pt x="1766490" y="793355"/>
                  </a:lnTo>
                  <a:lnTo>
                    <a:pt x="1735665" y="827462"/>
                  </a:lnTo>
                  <a:lnTo>
                    <a:pt x="1704984" y="861735"/>
                  </a:lnTo>
                  <a:lnTo>
                    <a:pt x="1674428" y="896153"/>
                  </a:lnTo>
                  <a:lnTo>
                    <a:pt x="1643979" y="930695"/>
                  </a:lnTo>
                  <a:lnTo>
                    <a:pt x="1613621" y="965341"/>
                  </a:lnTo>
                  <a:lnTo>
                    <a:pt x="1583334" y="1000070"/>
                  </a:lnTo>
                  <a:lnTo>
                    <a:pt x="1553101" y="1034860"/>
                  </a:lnTo>
                  <a:lnTo>
                    <a:pt x="1522903" y="1069693"/>
                  </a:lnTo>
                  <a:lnTo>
                    <a:pt x="1492724" y="1104546"/>
                  </a:lnTo>
                  <a:lnTo>
                    <a:pt x="1462545" y="1139400"/>
                  </a:lnTo>
                  <a:lnTo>
                    <a:pt x="1432348" y="1174232"/>
                  </a:lnTo>
                  <a:lnTo>
                    <a:pt x="1402115" y="1209024"/>
                  </a:lnTo>
                  <a:lnTo>
                    <a:pt x="1371828" y="1243753"/>
                  </a:lnTo>
                  <a:lnTo>
                    <a:pt x="1341470" y="1278400"/>
                  </a:lnTo>
                  <a:lnTo>
                    <a:pt x="1311022" y="1312942"/>
                  </a:lnTo>
                  <a:lnTo>
                    <a:pt x="1280466" y="1347361"/>
                  </a:lnTo>
                  <a:lnTo>
                    <a:pt x="1249784" y="1381634"/>
                  </a:lnTo>
                  <a:lnTo>
                    <a:pt x="1218959" y="1415741"/>
                  </a:lnTo>
                  <a:lnTo>
                    <a:pt x="1187973" y="1449662"/>
                  </a:lnTo>
                  <a:lnTo>
                    <a:pt x="1156807" y="1483376"/>
                  </a:lnTo>
                  <a:lnTo>
                    <a:pt x="1125444" y="1516862"/>
                  </a:lnTo>
                  <a:lnTo>
                    <a:pt x="1093865" y="1550099"/>
                  </a:lnTo>
                  <a:lnTo>
                    <a:pt x="1062054" y="1583066"/>
                  </a:lnTo>
                  <a:lnTo>
                    <a:pt x="1029991" y="1615744"/>
                  </a:lnTo>
                  <a:lnTo>
                    <a:pt x="997659" y="1648110"/>
                  </a:lnTo>
                  <a:lnTo>
                    <a:pt x="965040" y="1680145"/>
                  </a:lnTo>
                  <a:lnTo>
                    <a:pt x="932116" y="1711828"/>
                  </a:lnTo>
                  <a:lnTo>
                    <a:pt x="898869" y="1743138"/>
                  </a:lnTo>
                  <a:lnTo>
                    <a:pt x="865281" y="1774054"/>
                  </a:lnTo>
                  <a:lnTo>
                    <a:pt x="831334" y="1804555"/>
                  </a:lnTo>
                  <a:lnTo>
                    <a:pt x="797011" y="1834621"/>
                  </a:lnTo>
                  <a:lnTo>
                    <a:pt x="762293" y="1864232"/>
                  </a:lnTo>
                  <a:lnTo>
                    <a:pt x="727162" y="1893365"/>
                  </a:lnTo>
                  <a:lnTo>
                    <a:pt x="691600" y="1922002"/>
                  </a:lnTo>
                  <a:lnTo>
                    <a:pt x="655591" y="1950120"/>
                  </a:lnTo>
                  <a:lnTo>
                    <a:pt x="619114" y="1977699"/>
                  </a:lnTo>
                  <a:lnTo>
                    <a:pt x="582154" y="2004719"/>
                  </a:lnTo>
                  <a:lnTo>
                    <a:pt x="544691" y="2031158"/>
                  </a:lnTo>
                  <a:lnTo>
                    <a:pt x="506707" y="2056997"/>
                  </a:lnTo>
                  <a:lnTo>
                    <a:pt x="468186" y="2082214"/>
                  </a:lnTo>
                  <a:lnTo>
                    <a:pt x="429108" y="2106788"/>
                  </a:lnTo>
                  <a:lnTo>
                    <a:pt x="389456" y="2130700"/>
                  </a:lnTo>
                  <a:lnTo>
                    <a:pt x="349212" y="2153927"/>
                  </a:lnTo>
                  <a:lnTo>
                    <a:pt x="308359" y="2176450"/>
                  </a:lnTo>
                  <a:lnTo>
                    <a:pt x="266877" y="2198247"/>
                  </a:lnTo>
                  <a:lnTo>
                    <a:pt x="224749" y="2219299"/>
                  </a:lnTo>
                  <a:lnTo>
                    <a:pt x="181958" y="2239584"/>
                  </a:lnTo>
                  <a:lnTo>
                    <a:pt x="138485" y="2259081"/>
                  </a:lnTo>
                  <a:lnTo>
                    <a:pt x="94312" y="2277770"/>
                  </a:lnTo>
                  <a:lnTo>
                    <a:pt x="49421" y="2295630"/>
                  </a:lnTo>
                  <a:lnTo>
                    <a:pt x="3795" y="2312640"/>
                  </a:lnTo>
                  <a:lnTo>
                    <a:pt x="0" y="2313961"/>
                  </a:lnTo>
                </a:path>
              </a:pathLst>
            </a:custGeom>
            <a:ln w="25012">
              <a:solidFill>
                <a:srgbClr val="332C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36295"/>
              <a:ext cx="18288000" cy="47625"/>
            </a:xfrm>
            <a:custGeom>
              <a:avLst/>
              <a:gdLst/>
              <a:ahLst/>
              <a:cxnLst/>
              <a:rect l="l" t="t" r="r" b="b"/>
              <a:pathLst>
                <a:path w="18288000" h="47625">
                  <a:moveTo>
                    <a:pt x="18287988" y="0"/>
                  </a:moveTo>
                  <a:lnTo>
                    <a:pt x="0" y="0"/>
                  </a:lnTo>
                  <a:lnTo>
                    <a:pt x="0" y="47625"/>
                  </a:lnTo>
                  <a:lnTo>
                    <a:pt x="18287988" y="47625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332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0" y="9754514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8122DDE-8E60-9B82-2047-08D01FC88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" y="2585818"/>
            <a:ext cx="17766604" cy="53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75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11C3A3C-8801-BE04-7BD8-6FBECD6EBE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" r="6311" b="21342"/>
          <a:stretch/>
        </p:blipFill>
        <p:spPr>
          <a:xfrm>
            <a:off x="1606550" y="425450"/>
            <a:ext cx="14706763" cy="920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0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1CCCDA2-9C36-6A48-B84B-99C2F715D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 t="12447" r="12233" b="5527"/>
          <a:stretch/>
        </p:blipFill>
        <p:spPr bwMode="auto">
          <a:xfrm>
            <a:off x="10361" y="2393441"/>
            <a:ext cx="5389529" cy="407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/>
          <p:cNvSpPr/>
          <p:nvPr/>
        </p:nvSpPr>
        <p:spPr>
          <a:xfrm>
            <a:off x="14499798" y="6570783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48195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0F9611E8-6229-FEE6-7182-29CA61188E35}"/>
              </a:ext>
            </a:extLst>
          </p:cNvPr>
          <p:cNvSpPr/>
          <p:nvPr/>
        </p:nvSpPr>
        <p:spPr>
          <a:xfrm>
            <a:off x="6940550" y="698293"/>
            <a:ext cx="9970354" cy="19883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321548" y="1253917"/>
            <a:ext cx="920835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тип педагога в условиях современной образовательной среды</a:t>
            </a:r>
            <a:endParaRPr sz="28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0C545DDC-E231-8059-EFA0-A72D73C57B35}"/>
              </a:ext>
            </a:extLst>
          </p:cNvPr>
          <p:cNvCxnSpPr/>
          <p:nvPr/>
        </p:nvCxnSpPr>
        <p:spPr>
          <a:xfrm flipH="1">
            <a:off x="7913799" y="2928105"/>
            <a:ext cx="1066800" cy="13716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2556C305-23EE-06AA-046C-14366A401924}"/>
              </a:ext>
            </a:extLst>
          </p:cNvPr>
          <p:cNvCxnSpPr>
            <a:cxnSpLocks/>
          </p:cNvCxnSpPr>
          <p:nvPr/>
        </p:nvCxnSpPr>
        <p:spPr>
          <a:xfrm flipH="1">
            <a:off x="9927740" y="3161628"/>
            <a:ext cx="671829" cy="260242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77DD120C-163F-D4E9-B63F-9EEBA29838CA}"/>
              </a:ext>
            </a:extLst>
          </p:cNvPr>
          <p:cNvCxnSpPr>
            <a:cxnSpLocks/>
          </p:cNvCxnSpPr>
          <p:nvPr/>
        </p:nvCxnSpPr>
        <p:spPr>
          <a:xfrm>
            <a:off x="11664950" y="3481379"/>
            <a:ext cx="0" cy="40859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9C7C9AD0-38B1-2E5E-89FC-3D88E6B8AECF}"/>
              </a:ext>
            </a:extLst>
          </p:cNvPr>
          <p:cNvCxnSpPr>
            <a:cxnSpLocks/>
          </p:cNvCxnSpPr>
          <p:nvPr/>
        </p:nvCxnSpPr>
        <p:spPr>
          <a:xfrm>
            <a:off x="12554776" y="3222214"/>
            <a:ext cx="677447" cy="2302159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E80FED3B-B008-7228-65CB-3B498CA9F2AF}"/>
              </a:ext>
            </a:extLst>
          </p:cNvPr>
          <p:cNvCxnSpPr>
            <a:cxnSpLocks/>
          </p:cNvCxnSpPr>
          <p:nvPr/>
        </p:nvCxnSpPr>
        <p:spPr>
          <a:xfrm>
            <a:off x="14260370" y="2845687"/>
            <a:ext cx="775694" cy="101839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C6E29216-D7F8-C60B-0363-D552A8FD4908}"/>
              </a:ext>
            </a:extLst>
          </p:cNvPr>
          <p:cNvSpPr/>
          <p:nvPr/>
        </p:nvSpPr>
        <p:spPr>
          <a:xfrm>
            <a:off x="5620503" y="4342971"/>
            <a:ext cx="3886200" cy="113136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3FEDEDEA-17EC-798F-65EC-C1F87ED0A7D4}"/>
              </a:ext>
            </a:extLst>
          </p:cNvPr>
          <p:cNvSpPr/>
          <p:nvPr/>
        </p:nvSpPr>
        <p:spPr>
          <a:xfrm>
            <a:off x="5187192" y="5908221"/>
            <a:ext cx="5389529" cy="18681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74627B47-15C3-FA0A-BFAA-E7A55AEC917B}"/>
              </a:ext>
            </a:extLst>
          </p:cNvPr>
          <p:cNvSpPr/>
          <p:nvPr/>
        </p:nvSpPr>
        <p:spPr>
          <a:xfrm>
            <a:off x="8980600" y="7888929"/>
            <a:ext cx="5402588" cy="14394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BF7BFD3A-5BB7-86FF-42D3-E0BE9581190B}"/>
              </a:ext>
            </a:extLst>
          </p:cNvPr>
          <p:cNvSpPr/>
          <p:nvPr/>
        </p:nvSpPr>
        <p:spPr>
          <a:xfrm>
            <a:off x="13820637" y="3969351"/>
            <a:ext cx="4337050" cy="153899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object 11">
            <a:extLst>
              <a:ext uri="{FF2B5EF4-FFF2-40B4-BE49-F238E27FC236}">
                <a16:creationId xmlns:a16="http://schemas.microsoft.com/office/drawing/2014/main" id="{13752165-0339-1D3A-566B-026135B34E29}"/>
              </a:ext>
            </a:extLst>
          </p:cNvPr>
          <p:cNvSpPr txBox="1">
            <a:spLocks/>
          </p:cNvSpPr>
          <p:nvPr/>
        </p:nvSpPr>
        <p:spPr>
          <a:xfrm>
            <a:off x="5255286" y="4443874"/>
            <a:ext cx="4600617" cy="8874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8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 </a:t>
            </a:r>
          </a:p>
          <a:p>
            <a:pPr marL="12700" algn="ctr">
              <a:spcBef>
                <a:spcPts val="100"/>
              </a:spcBef>
            </a:pPr>
            <a:r>
              <a:rPr lang="ru-RU" sz="28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думающий </a:t>
            </a:r>
          </a:p>
        </p:txBody>
      </p:sp>
      <p:sp>
        <p:nvSpPr>
          <p:cNvPr id="31" name="object 11">
            <a:extLst>
              <a:ext uri="{FF2B5EF4-FFF2-40B4-BE49-F238E27FC236}">
                <a16:creationId xmlns:a16="http://schemas.microsoft.com/office/drawing/2014/main" id="{8BC83B31-4B74-F700-4B5F-F34F89C62980}"/>
              </a:ext>
            </a:extLst>
          </p:cNvPr>
          <p:cNvSpPr txBox="1">
            <a:spLocks/>
          </p:cNvSpPr>
          <p:nvPr/>
        </p:nvSpPr>
        <p:spPr>
          <a:xfrm>
            <a:off x="5299437" y="6116917"/>
            <a:ext cx="5105828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8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Обладающий современными методами и технологиями образования</a:t>
            </a:r>
          </a:p>
        </p:txBody>
      </p:sp>
      <p:sp>
        <p:nvSpPr>
          <p:cNvPr id="32" name="object 11">
            <a:extLst>
              <a:ext uri="{FF2B5EF4-FFF2-40B4-BE49-F238E27FC236}">
                <a16:creationId xmlns:a16="http://schemas.microsoft.com/office/drawing/2014/main" id="{071A116F-8A21-080E-9EB0-AC3E7F048388}"/>
              </a:ext>
            </a:extLst>
          </p:cNvPr>
          <p:cNvSpPr txBox="1">
            <a:spLocks/>
          </p:cNvSpPr>
          <p:nvPr/>
        </p:nvSpPr>
        <p:spPr>
          <a:xfrm>
            <a:off x="8845550" y="7955890"/>
            <a:ext cx="5677113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8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Обладающий приемами психолого-педагогической диагностики</a:t>
            </a:r>
          </a:p>
        </p:txBody>
      </p:sp>
      <p:sp>
        <p:nvSpPr>
          <p:cNvPr id="39" name="object 11">
            <a:extLst>
              <a:ext uri="{FF2B5EF4-FFF2-40B4-BE49-F238E27FC236}">
                <a16:creationId xmlns:a16="http://schemas.microsoft.com/office/drawing/2014/main" id="{8E484FD2-0894-DF62-B3CB-E84864450895}"/>
              </a:ext>
            </a:extLst>
          </p:cNvPr>
          <p:cNvSpPr txBox="1">
            <a:spLocks/>
          </p:cNvSpPr>
          <p:nvPr/>
        </p:nvSpPr>
        <p:spPr>
          <a:xfrm>
            <a:off x="13950567" y="4066432"/>
            <a:ext cx="4171025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8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Умеющий  прогнозировать свой конечный результат</a:t>
            </a:r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id="{0FACAE49-0F96-EC5A-8B8D-08B62C797B7E}"/>
              </a:ext>
            </a:extLst>
          </p:cNvPr>
          <p:cNvSpPr/>
          <p:nvPr/>
        </p:nvSpPr>
        <p:spPr>
          <a:xfrm>
            <a:off x="12122150" y="5661525"/>
            <a:ext cx="5807861" cy="21148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object 11">
            <a:extLst>
              <a:ext uri="{FF2B5EF4-FFF2-40B4-BE49-F238E27FC236}">
                <a16:creationId xmlns:a16="http://schemas.microsoft.com/office/drawing/2014/main" id="{36271203-5FBB-08BE-4192-7DA124FA83F8}"/>
              </a:ext>
            </a:extLst>
          </p:cNvPr>
          <p:cNvSpPr txBox="1">
            <a:spLocks/>
          </p:cNvSpPr>
          <p:nvPr/>
        </p:nvSpPr>
        <p:spPr>
          <a:xfrm>
            <a:off x="12207339" y="5764052"/>
            <a:ext cx="5451552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150" b="0" i="0">
                <a:solidFill>
                  <a:srgbClr val="332C2C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4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Владеющий способами самостоятельного конструирования </a:t>
            </a:r>
            <a:r>
              <a:rPr lang="ru-RU" sz="2400" kern="0" spc="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пед.процесса</a:t>
            </a:r>
            <a:r>
              <a:rPr lang="ru-RU" sz="2400" kern="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условиях конкретной практической деятельности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5">
            <a:extLst>
              <a:ext uri="{FF2B5EF4-FFF2-40B4-BE49-F238E27FC236}">
                <a16:creationId xmlns:a16="http://schemas.microsoft.com/office/drawing/2014/main" id="{23A84D03-290A-439F-FB53-C3762AC6CCCD}"/>
              </a:ext>
            </a:extLst>
          </p:cNvPr>
          <p:cNvSpPr/>
          <p:nvPr/>
        </p:nvSpPr>
        <p:spPr>
          <a:xfrm>
            <a:off x="15044153" y="675005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3ECCD63-1C03-A733-D047-28E0A9E83DD5}"/>
              </a:ext>
            </a:extLst>
          </p:cNvPr>
          <p:cNvSpPr/>
          <p:nvPr/>
        </p:nvSpPr>
        <p:spPr>
          <a:xfrm>
            <a:off x="-1473835" y="-86995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оловина рамки 4">
            <a:extLst>
              <a:ext uri="{FF2B5EF4-FFF2-40B4-BE49-F238E27FC236}">
                <a16:creationId xmlns:a16="http://schemas.microsoft.com/office/drawing/2014/main" id="{CFD07F66-01B0-EFAC-F865-8A4C46E0A642}"/>
              </a:ext>
            </a:extLst>
          </p:cNvPr>
          <p:cNvSpPr/>
          <p:nvPr/>
        </p:nvSpPr>
        <p:spPr>
          <a:xfrm>
            <a:off x="1835150" y="2965913"/>
            <a:ext cx="1828800" cy="2010410"/>
          </a:xfrm>
          <a:prstGeom prst="halfFrame">
            <a:avLst/>
          </a:prstGeom>
          <a:solidFill>
            <a:schemeClr val="accent2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ловина рамки 2">
            <a:extLst>
              <a:ext uri="{FF2B5EF4-FFF2-40B4-BE49-F238E27FC236}">
                <a16:creationId xmlns:a16="http://schemas.microsoft.com/office/drawing/2014/main" id="{59DE0FAC-A70A-B1D5-46B7-096A6161F8EB}"/>
              </a:ext>
            </a:extLst>
          </p:cNvPr>
          <p:cNvSpPr/>
          <p:nvPr/>
        </p:nvSpPr>
        <p:spPr>
          <a:xfrm rot="10800000">
            <a:off x="14636750" y="6001556"/>
            <a:ext cx="1828800" cy="2010410"/>
          </a:xfrm>
          <a:prstGeom prst="halfFrame">
            <a:avLst/>
          </a:prstGeom>
          <a:solidFill>
            <a:schemeClr val="accent2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09FE9-FE93-8534-0CEE-0FC8FE87723E}"/>
              </a:ext>
            </a:extLst>
          </p:cNvPr>
          <p:cNvSpPr txBox="1"/>
          <p:nvPr/>
        </p:nvSpPr>
        <p:spPr>
          <a:xfrm>
            <a:off x="2292350" y="3486062"/>
            <a:ext cx="13716000" cy="403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позволяет учитывать результаты , достигнутые </a:t>
            </a:r>
            <a:r>
              <a:rPr lang="ru-RU" sz="4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</a:t>
            </a:r>
            <a:r>
              <a:rPr lang="ru-RU" sz="4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разнообразных видах деятельности  (обучающей, воспитательной, творческой самообразовательной)</a:t>
            </a:r>
          </a:p>
        </p:txBody>
      </p:sp>
    </p:spTree>
    <p:extLst>
      <p:ext uri="{BB962C8B-B14F-4D97-AF65-F5344CB8AC3E}">
        <p14:creationId xmlns:p14="http://schemas.microsoft.com/office/powerpoint/2010/main" val="86199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5">
            <a:extLst>
              <a:ext uri="{FF2B5EF4-FFF2-40B4-BE49-F238E27FC236}">
                <a16:creationId xmlns:a16="http://schemas.microsoft.com/office/drawing/2014/main" id="{23A84D03-290A-439F-FB53-C3762AC6CCCD}"/>
              </a:ext>
            </a:extLst>
          </p:cNvPr>
          <p:cNvSpPr/>
          <p:nvPr/>
        </p:nvSpPr>
        <p:spPr>
          <a:xfrm>
            <a:off x="14618400" y="6192315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9350" y="465394"/>
            <a:ext cx="16230600" cy="112402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ru-RU" sz="36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r>
              <a:rPr lang="ru-RU" sz="3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полное собрание собственных достижений , своеобразное досье.</a:t>
            </a:r>
            <a:endParaRPr sz="3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FCDFCCF-C6E4-1912-F031-1465E0EAEC3A}"/>
              </a:ext>
            </a:extLst>
          </p:cNvPr>
          <p:cNvSpPr/>
          <p:nvPr/>
        </p:nvSpPr>
        <p:spPr>
          <a:xfrm>
            <a:off x="8312150" y="3119954"/>
            <a:ext cx="9448800" cy="17201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C1BDB967-5DEE-7211-2838-9676F6225665}"/>
              </a:ext>
            </a:extLst>
          </p:cNvPr>
          <p:cNvSpPr/>
          <p:nvPr/>
        </p:nvSpPr>
        <p:spPr>
          <a:xfrm>
            <a:off x="8464550" y="3321050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73C651-6C47-BD57-1796-A422E5C5B19A}"/>
              </a:ext>
            </a:extLst>
          </p:cNvPr>
          <p:cNvSpPr txBox="1"/>
          <p:nvPr/>
        </p:nvSpPr>
        <p:spPr>
          <a:xfrm>
            <a:off x="10217150" y="3303455"/>
            <a:ext cx="6691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Объективную информацию о профессиональных достижениях педагога 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68743210-F75F-92E6-0FEE-FF3CF895BD33}"/>
              </a:ext>
            </a:extLst>
          </p:cNvPr>
          <p:cNvSpPr/>
          <p:nvPr/>
        </p:nvSpPr>
        <p:spPr>
          <a:xfrm>
            <a:off x="8296088" y="5280294"/>
            <a:ext cx="9448800" cy="15564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CEB70A9B-66B3-CD94-BED1-3F5B0D891C7D}"/>
              </a:ext>
            </a:extLst>
          </p:cNvPr>
          <p:cNvSpPr/>
          <p:nvPr/>
        </p:nvSpPr>
        <p:spPr>
          <a:xfrm>
            <a:off x="8548969" y="5393031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0F4746-6AAC-430A-DCC8-E3D21096CE98}"/>
              </a:ext>
            </a:extLst>
          </p:cNvPr>
          <p:cNvSpPr txBox="1"/>
          <p:nvPr/>
        </p:nvSpPr>
        <p:spPr>
          <a:xfrm>
            <a:off x="10236947" y="5602510"/>
            <a:ext cx="6691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реальном качестве работы педагога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5560CAAA-996C-C666-2FD5-F77C1E11DED9}"/>
              </a:ext>
            </a:extLst>
          </p:cNvPr>
          <p:cNvSpPr/>
          <p:nvPr/>
        </p:nvSpPr>
        <p:spPr>
          <a:xfrm>
            <a:off x="8296088" y="7355297"/>
            <a:ext cx="9448800" cy="15564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885CB896-A689-24E5-4023-EE934C781ADF}"/>
              </a:ext>
            </a:extLst>
          </p:cNvPr>
          <p:cNvSpPr/>
          <p:nvPr/>
        </p:nvSpPr>
        <p:spPr>
          <a:xfrm>
            <a:off x="8548969" y="7523901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39FB4C-4552-A2C2-4F27-B990D8B49C23}"/>
              </a:ext>
            </a:extLst>
          </p:cNvPr>
          <p:cNvSpPr txBox="1"/>
          <p:nvPr/>
        </p:nvSpPr>
        <p:spPr>
          <a:xfrm>
            <a:off x="10236947" y="7452827"/>
            <a:ext cx="70046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Фиксирует динамику изменения качества профессиональной деятельности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EE7881-04EF-079A-FFAD-F6E747FC67B8}"/>
              </a:ext>
            </a:extLst>
          </p:cNvPr>
          <p:cNvSpPr txBox="1"/>
          <p:nvPr/>
        </p:nvSpPr>
        <p:spPr>
          <a:xfrm>
            <a:off x="9902461" y="2348773"/>
            <a:ext cx="6691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дает портфолио?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6EC354C-8904-3440-B0F8-6D77055DF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6" y="2529013"/>
            <a:ext cx="8047623" cy="550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bject 5">
            <a:extLst>
              <a:ext uri="{FF2B5EF4-FFF2-40B4-BE49-F238E27FC236}">
                <a16:creationId xmlns:a16="http://schemas.microsoft.com/office/drawing/2014/main" id="{03ECCD63-1C03-A733-D047-28E0A9E83DD5}"/>
              </a:ext>
            </a:extLst>
          </p:cNvPr>
          <p:cNvSpPr/>
          <p:nvPr/>
        </p:nvSpPr>
        <p:spPr>
          <a:xfrm>
            <a:off x="-1473835" y="-869950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B7DE0AB-C9B8-4D87-A691-27188E5E917A}"/>
              </a:ext>
            </a:extLst>
          </p:cNvPr>
          <p:cNvSpPr/>
          <p:nvPr/>
        </p:nvSpPr>
        <p:spPr>
          <a:xfrm>
            <a:off x="4111625" y="804759"/>
            <a:ext cx="10064750" cy="181913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7341DA-F5F8-BCF0-5BE4-7288D98D5392}"/>
              </a:ext>
            </a:extLst>
          </p:cNvPr>
          <p:cNvSpPr/>
          <p:nvPr/>
        </p:nvSpPr>
        <p:spPr>
          <a:xfrm>
            <a:off x="2958306" y="1347994"/>
            <a:ext cx="12384087" cy="169624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object 5"/>
          <p:cNvSpPr/>
          <p:nvPr/>
        </p:nvSpPr>
        <p:spPr>
          <a:xfrm>
            <a:off x="13042214" y="5610076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124325" y="1657703"/>
            <a:ext cx="10703858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6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портфолио :</a:t>
            </a:r>
            <a:endParaRPr sz="6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9441252-62AC-54FD-BB3F-E470CB7BA0F6}"/>
              </a:ext>
            </a:extLst>
          </p:cNvPr>
          <p:cNvSpPr/>
          <p:nvPr/>
        </p:nvSpPr>
        <p:spPr>
          <a:xfrm>
            <a:off x="8996394" y="5511715"/>
            <a:ext cx="6858000" cy="16486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Инструмент, объединяющий различные направления экспериментальной работы  </a:t>
            </a:r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CD0BA86D-8BDD-C6E0-7736-4F81481A1B6E}"/>
              </a:ext>
            </a:extLst>
          </p:cNvPr>
          <p:cNvSpPr/>
          <p:nvPr/>
        </p:nvSpPr>
        <p:spPr>
          <a:xfrm>
            <a:off x="4314203" y="7533930"/>
            <a:ext cx="7391400" cy="16486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перечень прохождения и результатов курсов по выбору </a:t>
            </a:r>
            <a:endParaRPr lang="ru-RU" sz="28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DF00ED66-D16F-E808-7B21-B81FD1AA93DC}"/>
              </a:ext>
            </a:extLst>
          </p:cNvPr>
          <p:cNvSpPr/>
          <p:nvPr/>
        </p:nvSpPr>
        <p:spPr>
          <a:xfrm>
            <a:off x="612618" y="3671428"/>
            <a:ext cx="5943600" cy="15937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отражать самооценку, самоанализ педагога</a:t>
            </a:r>
            <a:endParaRPr lang="ru-RU" sz="28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D74B6972-321B-3B37-2435-152A67421246}"/>
              </a:ext>
            </a:extLst>
          </p:cNvPr>
          <p:cNvSpPr/>
          <p:nvPr/>
        </p:nvSpPr>
        <p:spPr>
          <a:xfrm>
            <a:off x="1512952" y="5645739"/>
            <a:ext cx="5943599" cy="15937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перспективы его дальнейшей деятельности</a:t>
            </a:r>
            <a:endParaRPr lang="ru-RU" sz="28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925070EB-9A45-4505-0807-1F5C2F54330F}"/>
              </a:ext>
            </a:extLst>
          </p:cNvPr>
          <p:cNvSpPr/>
          <p:nvPr/>
        </p:nvSpPr>
        <p:spPr>
          <a:xfrm>
            <a:off x="11940398" y="3776802"/>
            <a:ext cx="5718175" cy="13811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практика</a:t>
            </a:r>
            <a:endParaRPr lang="ru-RU" sz="28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93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>
            <a:extLst>
              <a:ext uri="{FF2B5EF4-FFF2-40B4-BE49-F238E27FC236}">
                <a16:creationId xmlns:a16="http://schemas.microsoft.com/office/drawing/2014/main" id="{A1DE90C0-E1DB-A4D1-7584-208CF6909C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3" b="9654"/>
          <a:stretch/>
        </p:blipFill>
        <p:spPr bwMode="auto">
          <a:xfrm>
            <a:off x="308873" y="3260621"/>
            <a:ext cx="8003277" cy="432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B7DE0AB-C9B8-4D87-A691-27188E5E917A}"/>
              </a:ext>
            </a:extLst>
          </p:cNvPr>
          <p:cNvSpPr/>
          <p:nvPr/>
        </p:nvSpPr>
        <p:spPr>
          <a:xfrm>
            <a:off x="6940550" y="799289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7341DA-F5F8-BCF0-5BE4-7288D98D5392}"/>
              </a:ext>
            </a:extLst>
          </p:cNvPr>
          <p:cNvSpPr/>
          <p:nvPr/>
        </p:nvSpPr>
        <p:spPr>
          <a:xfrm>
            <a:off x="6483350" y="1313847"/>
            <a:ext cx="11106525" cy="169624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object 5"/>
          <p:cNvSpPr/>
          <p:nvPr/>
        </p:nvSpPr>
        <p:spPr>
          <a:xfrm>
            <a:off x="-900709" y="-535603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769350" y="3947083"/>
            <a:ext cx="9683750" cy="2459328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400"/>
              </a:lnSpc>
              <a:spcBef>
                <a:spcPts val="60"/>
              </a:spcBef>
            </a:pPr>
            <a:r>
              <a:rPr lang="ru-RU" sz="4000" spc="300" dirty="0">
                <a:solidFill>
                  <a:srgbClr val="332C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веб – страница или веб – сайт , на котором отражаются результаты педагогической деятельности, рост профессиональных достижений</a:t>
            </a:r>
            <a:endParaRPr sz="40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616950" y="1817001"/>
            <a:ext cx="1070385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4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 – портфолио педагога</a:t>
            </a:r>
            <a:endParaRPr sz="44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B7DE0AB-C9B8-4D87-A691-27188E5E917A}"/>
              </a:ext>
            </a:extLst>
          </p:cNvPr>
          <p:cNvSpPr/>
          <p:nvPr/>
        </p:nvSpPr>
        <p:spPr>
          <a:xfrm>
            <a:off x="4345661" y="773452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7341DA-F5F8-BCF0-5BE4-7288D98D5392}"/>
              </a:ext>
            </a:extLst>
          </p:cNvPr>
          <p:cNvSpPr/>
          <p:nvPr/>
        </p:nvSpPr>
        <p:spPr>
          <a:xfrm>
            <a:off x="3566679" y="1249981"/>
            <a:ext cx="11167342" cy="134140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object 5"/>
          <p:cNvSpPr/>
          <p:nvPr/>
        </p:nvSpPr>
        <p:spPr>
          <a:xfrm>
            <a:off x="-900709" y="-535603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590021" y="2740380"/>
            <a:ext cx="13710679" cy="974306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algn="ctr">
              <a:lnSpc>
                <a:spcPct val="101400"/>
              </a:lnSpc>
              <a:spcBef>
                <a:spcPts val="60"/>
              </a:spcBef>
            </a:pPr>
            <a:r>
              <a:rPr lang="ru-RU" sz="3200" spc="300" dirty="0">
                <a:solidFill>
                  <a:srgbClr val="332C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целостность, представляющая собой совокупность различных блоков, таких как :</a:t>
            </a:r>
            <a:endParaRPr sz="32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138531" y="1606079"/>
            <a:ext cx="1070385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портфолио педагога : </a:t>
            </a:r>
            <a:endParaRPr sz="3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B67DAE5-C20E-3FA8-7A39-1DA821B252A9}"/>
              </a:ext>
            </a:extLst>
          </p:cNvPr>
          <p:cNvSpPr/>
          <p:nvPr/>
        </p:nvSpPr>
        <p:spPr>
          <a:xfrm>
            <a:off x="804228" y="4693042"/>
            <a:ext cx="4002721" cy="9875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10EAD04F-5F22-D1E4-DA18-1D1EC4D1BA4D}"/>
              </a:ext>
            </a:extLst>
          </p:cNvPr>
          <p:cNvSpPr/>
          <p:nvPr/>
        </p:nvSpPr>
        <p:spPr>
          <a:xfrm>
            <a:off x="6349599" y="4715619"/>
            <a:ext cx="3675904" cy="91287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D8D31-4B2B-E06A-EBBB-9A31AB934EE6}"/>
              </a:ext>
            </a:extLst>
          </p:cNvPr>
          <p:cNvSpPr txBox="1"/>
          <p:nvPr/>
        </p:nvSpPr>
        <p:spPr>
          <a:xfrm>
            <a:off x="835590" y="4857462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педагога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E30543-9E47-1A33-3B6C-5CA984B6463D}"/>
              </a:ext>
            </a:extLst>
          </p:cNvPr>
          <p:cNvSpPr txBox="1"/>
          <p:nvPr/>
        </p:nvSpPr>
        <p:spPr>
          <a:xfrm>
            <a:off x="6844060" y="4844282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0E22CEA5-C10C-D736-EC82-71E27A730B2E}"/>
              </a:ext>
            </a:extLst>
          </p:cNvPr>
          <p:cNvSpPr/>
          <p:nvPr/>
        </p:nvSpPr>
        <p:spPr>
          <a:xfrm>
            <a:off x="11095672" y="4728597"/>
            <a:ext cx="5208325" cy="8075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9E1D3D-DD08-98AF-9E84-DD98326E3D87}"/>
              </a:ext>
            </a:extLst>
          </p:cNvPr>
          <p:cNvSpPr txBox="1"/>
          <p:nvPr/>
        </p:nvSpPr>
        <p:spPr>
          <a:xfrm>
            <a:off x="11253318" y="4894632"/>
            <a:ext cx="486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опыт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D8C7E1B9-4E5A-16B5-4A93-FF79CA048418}"/>
              </a:ext>
            </a:extLst>
          </p:cNvPr>
          <p:cNvSpPr/>
          <p:nvPr/>
        </p:nvSpPr>
        <p:spPr>
          <a:xfrm>
            <a:off x="2371157" y="6068634"/>
            <a:ext cx="4002721" cy="10713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254370-AE80-96D3-F78F-F6421135AD8F}"/>
              </a:ext>
            </a:extLst>
          </p:cNvPr>
          <p:cNvSpPr txBox="1"/>
          <p:nvPr/>
        </p:nvSpPr>
        <p:spPr>
          <a:xfrm>
            <a:off x="2839937" y="629984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4AFA7A24-E8A7-DC11-A1CA-AAC0B21A2B5C}"/>
              </a:ext>
            </a:extLst>
          </p:cNvPr>
          <p:cNvSpPr/>
          <p:nvPr/>
        </p:nvSpPr>
        <p:spPr>
          <a:xfrm>
            <a:off x="7038763" y="6020870"/>
            <a:ext cx="6013495" cy="10713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3CC697-6DA0-FF31-2C61-5C367051C66E}"/>
              </a:ext>
            </a:extLst>
          </p:cNvPr>
          <p:cNvSpPr txBox="1"/>
          <p:nvPr/>
        </p:nvSpPr>
        <p:spPr>
          <a:xfrm>
            <a:off x="7330516" y="6254898"/>
            <a:ext cx="5721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DC17BD5B-0FF1-5D6D-CDDF-1868E54BCD87}"/>
              </a:ext>
            </a:extLst>
          </p:cNvPr>
          <p:cNvSpPr/>
          <p:nvPr/>
        </p:nvSpPr>
        <p:spPr>
          <a:xfrm>
            <a:off x="13964393" y="6037677"/>
            <a:ext cx="3244550" cy="956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B2C775-8D37-E263-59B7-680906FB1C46}"/>
              </a:ext>
            </a:extLst>
          </p:cNvPr>
          <p:cNvSpPr txBox="1"/>
          <p:nvPr/>
        </p:nvSpPr>
        <p:spPr>
          <a:xfrm>
            <a:off x="14410411" y="6208934"/>
            <a:ext cx="3244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60BFE9A3-5321-0D67-2200-03E453EF948C}"/>
              </a:ext>
            </a:extLst>
          </p:cNvPr>
          <p:cNvSpPr/>
          <p:nvPr/>
        </p:nvSpPr>
        <p:spPr>
          <a:xfrm>
            <a:off x="3802789" y="7593827"/>
            <a:ext cx="12039600" cy="194491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7ABD12-1C25-AA2E-CFA1-36B877667584}"/>
              </a:ext>
            </a:extLst>
          </p:cNvPr>
          <p:cNvSpPr txBox="1"/>
          <p:nvPr/>
        </p:nvSpPr>
        <p:spPr>
          <a:xfrm>
            <a:off x="3802789" y="7883668"/>
            <a:ext cx="11783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виды </a:t>
            </a:r>
            <a:b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педагога (отражающие все стороны педагогической </a:t>
            </a:r>
            <a:b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деятельности)</a:t>
            </a:r>
          </a:p>
        </p:txBody>
      </p:sp>
    </p:spTree>
    <p:extLst>
      <p:ext uri="{BB962C8B-B14F-4D97-AF65-F5344CB8AC3E}">
        <p14:creationId xmlns:p14="http://schemas.microsoft.com/office/powerpoint/2010/main" val="131076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B7DE0AB-C9B8-4D87-A691-27188E5E917A}"/>
              </a:ext>
            </a:extLst>
          </p:cNvPr>
          <p:cNvSpPr/>
          <p:nvPr/>
        </p:nvSpPr>
        <p:spPr>
          <a:xfrm>
            <a:off x="4345661" y="773452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7341DA-F5F8-BCF0-5BE4-7288D98D5392}"/>
              </a:ext>
            </a:extLst>
          </p:cNvPr>
          <p:cNvSpPr/>
          <p:nvPr/>
        </p:nvSpPr>
        <p:spPr>
          <a:xfrm>
            <a:off x="2274383" y="1118209"/>
            <a:ext cx="15392400" cy="150702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object 5"/>
          <p:cNvSpPr/>
          <p:nvPr/>
        </p:nvSpPr>
        <p:spPr>
          <a:xfrm>
            <a:off x="-900709" y="-535603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721350" y="1546596"/>
            <a:ext cx="1497935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портфолио помогает решить </a:t>
            </a:r>
            <a:r>
              <a:rPr lang="ru-RU" sz="36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sz="3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2A26CD9-A6BB-80EE-B94A-982DAACC3ECE}"/>
              </a:ext>
            </a:extLst>
          </p:cNvPr>
          <p:cNvSpPr/>
          <p:nvPr/>
        </p:nvSpPr>
        <p:spPr>
          <a:xfrm>
            <a:off x="692150" y="3183795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49D56081-5E17-F944-3168-DF6496D6D5D6}"/>
              </a:ext>
            </a:extLst>
          </p:cNvPr>
          <p:cNvSpPr/>
          <p:nvPr/>
        </p:nvSpPr>
        <p:spPr>
          <a:xfrm>
            <a:off x="2274383" y="2974098"/>
            <a:ext cx="15757376" cy="1720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B01E45-A93F-5279-A21F-6C6F92148502}"/>
              </a:ext>
            </a:extLst>
          </p:cNvPr>
          <p:cNvSpPr txBox="1"/>
          <p:nvPr/>
        </p:nvSpPr>
        <p:spPr>
          <a:xfrm>
            <a:off x="2673350" y="3129324"/>
            <a:ext cx="1333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особого образовательного ресурса для формирования свободной творческой и социально компетентной личности, ее саморазвития и самовоспитания 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28152A44-7273-5EC0-0762-7B4561550C76}"/>
              </a:ext>
            </a:extLst>
          </p:cNvPr>
          <p:cNvSpPr/>
          <p:nvPr/>
        </p:nvSpPr>
        <p:spPr>
          <a:xfrm>
            <a:off x="705427" y="4796216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00DB2EC7-BFC4-51CD-7587-99B82343A2FA}"/>
              </a:ext>
            </a:extLst>
          </p:cNvPr>
          <p:cNvSpPr/>
          <p:nvPr/>
        </p:nvSpPr>
        <p:spPr>
          <a:xfrm>
            <a:off x="2301515" y="4849516"/>
            <a:ext cx="15757376" cy="14520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FBE42F-A12C-F811-6F87-881716541C98}"/>
              </a:ext>
            </a:extLst>
          </p:cNvPr>
          <p:cNvSpPr txBox="1"/>
          <p:nvPr/>
        </p:nvSpPr>
        <p:spPr>
          <a:xfrm>
            <a:off x="2710536" y="5124425"/>
            <a:ext cx="1333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организационной и информационно-методической поддержки педагога </a:t>
            </a: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D0DFB605-19B0-33F1-121C-35B47EDC95D8}"/>
              </a:ext>
            </a:extLst>
          </p:cNvPr>
          <p:cNvSpPr/>
          <p:nvPr/>
        </p:nvSpPr>
        <p:spPr>
          <a:xfrm>
            <a:off x="705427" y="6404089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13162AC8-635F-2597-4022-9B69C900F39E}"/>
              </a:ext>
            </a:extLst>
          </p:cNvPr>
          <p:cNvSpPr/>
          <p:nvPr/>
        </p:nvSpPr>
        <p:spPr>
          <a:xfrm>
            <a:off x="2301515" y="6456834"/>
            <a:ext cx="15757376" cy="1219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D0A9E8-44A2-A448-7756-5B5BE7566CBC}"/>
              </a:ext>
            </a:extLst>
          </p:cNvPr>
          <p:cNvSpPr txBox="1"/>
          <p:nvPr/>
        </p:nvSpPr>
        <p:spPr>
          <a:xfrm>
            <a:off x="3303082" y="6694407"/>
            <a:ext cx="1333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индивидуальной траектории профессионального развития</a:t>
            </a:r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B30461B9-1307-11F9-ED59-9F6C815C02CF}"/>
              </a:ext>
            </a:extLst>
          </p:cNvPr>
          <p:cNvSpPr/>
          <p:nvPr/>
        </p:nvSpPr>
        <p:spPr>
          <a:xfrm>
            <a:off x="692150" y="7881299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EC41B85C-480E-2DA3-A455-07B96F4A0AFF}"/>
              </a:ext>
            </a:extLst>
          </p:cNvPr>
          <p:cNvSpPr/>
          <p:nvPr/>
        </p:nvSpPr>
        <p:spPr>
          <a:xfrm>
            <a:off x="2301515" y="7983225"/>
            <a:ext cx="15757376" cy="1219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8E08FD-4098-8C6C-8E33-5A3FD53DC499}"/>
              </a:ext>
            </a:extLst>
          </p:cNvPr>
          <p:cNvSpPr txBox="1"/>
          <p:nvPr/>
        </p:nvSpPr>
        <p:spPr>
          <a:xfrm>
            <a:off x="2417378" y="8290310"/>
            <a:ext cx="15106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и распространение инновационного педагогического опыта </a:t>
            </a:r>
          </a:p>
        </p:txBody>
      </p:sp>
    </p:spTree>
    <p:extLst>
      <p:ext uri="{BB962C8B-B14F-4D97-AF65-F5344CB8AC3E}">
        <p14:creationId xmlns:p14="http://schemas.microsoft.com/office/powerpoint/2010/main" val="233182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2B7DE0AB-C9B8-4D87-A691-27188E5E917A}"/>
              </a:ext>
            </a:extLst>
          </p:cNvPr>
          <p:cNvSpPr/>
          <p:nvPr/>
        </p:nvSpPr>
        <p:spPr>
          <a:xfrm>
            <a:off x="4345661" y="773452"/>
            <a:ext cx="10064750" cy="16962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7341DA-F5F8-BCF0-5BE4-7288D98D5392}"/>
              </a:ext>
            </a:extLst>
          </p:cNvPr>
          <p:cNvSpPr/>
          <p:nvPr/>
        </p:nvSpPr>
        <p:spPr>
          <a:xfrm>
            <a:off x="2274383" y="1118209"/>
            <a:ext cx="15392400" cy="150702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object 5"/>
          <p:cNvSpPr/>
          <p:nvPr/>
        </p:nvSpPr>
        <p:spPr>
          <a:xfrm>
            <a:off x="-900709" y="-535603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84" y="0"/>
                </a:moveTo>
                <a:lnTo>
                  <a:pt x="5190872" y="5807"/>
                </a:lnTo>
                <a:lnTo>
                  <a:pt x="5140122" y="12097"/>
                </a:lnTo>
                <a:lnTo>
                  <a:pt x="5089919" y="19185"/>
                </a:lnTo>
                <a:lnTo>
                  <a:pt x="5040255" y="27063"/>
                </a:lnTo>
                <a:lnTo>
                  <a:pt x="4991124" y="35720"/>
                </a:lnTo>
                <a:lnTo>
                  <a:pt x="4942520" y="45146"/>
                </a:lnTo>
                <a:lnTo>
                  <a:pt x="4894437" y="55333"/>
                </a:lnTo>
                <a:lnTo>
                  <a:pt x="4846867" y="66271"/>
                </a:lnTo>
                <a:lnTo>
                  <a:pt x="4799805" y="77950"/>
                </a:lnTo>
                <a:lnTo>
                  <a:pt x="4753244" y="90362"/>
                </a:lnTo>
                <a:lnTo>
                  <a:pt x="4707177" y="103495"/>
                </a:lnTo>
                <a:lnTo>
                  <a:pt x="4661598" y="117341"/>
                </a:lnTo>
                <a:lnTo>
                  <a:pt x="4616500" y="131891"/>
                </a:lnTo>
                <a:lnTo>
                  <a:pt x="4571877" y="147134"/>
                </a:lnTo>
                <a:lnTo>
                  <a:pt x="4527722" y="163061"/>
                </a:lnTo>
                <a:lnTo>
                  <a:pt x="4484029" y="179664"/>
                </a:lnTo>
                <a:lnTo>
                  <a:pt x="4440791" y="196932"/>
                </a:lnTo>
                <a:lnTo>
                  <a:pt x="4398002" y="214855"/>
                </a:lnTo>
                <a:lnTo>
                  <a:pt x="4355656" y="233425"/>
                </a:lnTo>
                <a:lnTo>
                  <a:pt x="4313745" y="252632"/>
                </a:lnTo>
                <a:lnTo>
                  <a:pt x="4272264" y="272466"/>
                </a:lnTo>
                <a:lnTo>
                  <a:pt x="4231205" y="292917"/>
                </a:lnTo>
                <a:lnTo>
                  <a:pt x="4190562" y="313977"/>
                </a:lnTo>
                <a:lnTo>
                  <a:pt x="4150330" y="335636"/>
                </a:lnTo>
                <a:lnTo>
                  <a:pt x="4110501" y="357884"/>
                </a:lnTo>
                <a:lnTo>
                  <a:pt x="4071068" y="380712"/>
                </a:lnTo>
                <a:lnTo>
                  <a:pt x="4032026" y="404110"/>
                </a:lnTo>
                <a:lnTo>
                  <a:pt x="3993367" y="428069"/>
                </a:lnTo>
                <a:lnTo>
                  <a:pt x="3955086" y="452579"/>
                </a:lnTo>
                <a:lnTo>
                  <a:pt x="3917176" y="477630"/>
                </a:lnTo>
                <a:lnTo>
                  <a:pt x="3879629" y="503214"/>
                </a:lnTo>
                <a:lnTo>
                  <a:pt x="3842441" y="529321"/>
                </a:lnTo>
                <a:lnTo>
                  <a:pt x="3805604" y="555941"/>
                </a:lnTo>
                <a:lnTo>
                  <a:pt x="3769111" y="583065"/>
                </a:lnTo>
                <a:lnTo>
                  <a:pt x="3732957" y="610683"/>
                </a:lnTo>
                <a:lnTo>
                  <a:pt x="3697135" y="638786"/>
                </a:lnTo>
                <a:lnTo>
                  <a:pt x="3661638" y="667363"/>
                </a:lnTo>
                <a:lnTo>
                  <a:pt x="3626459" y="696407"/>
                </a:lnTo>
                <a:lnTo>
                  <a:pt x="3591593" y="725907"/>
                </a:lnTo>
                <a:lnTo>
                  <a:pt x="3557033" y="755853"/>
                </a:lnTo>
                <a:lnTo>
                  <a:pt x="3522772" y="786237"/>
                </a:lnTo>
                <a:lnTo>
                  <a:pt x="3488803" y="817049"/>
                </a:lnTo>
                <a:lnTo>
                  <a:pt x="3455121" y="848278"/>
                </a:lnTo>
                <a:lnTo>
                  <a:pt x="3421718" y="879917"/>
                </a:lnTo>
                <a:lnTo>
                  <a:pt x="3388589" y="911954"/>
                </a:lnTo>
                <a:lnTo>
                  <a:pt x="3355726" y="944381"/>
                </a:lnTo>
                <a:lnTo>
                  <a:pt x="3323124" y="977189"/>
                </a:lnTo>
                <a:lnTo>
                  <a:pt x="3290775" y="1010367"/>
                </a:lnTo>
                <a:lnTo>
                  <a:pt x="3258674" y="1043906"/>
                </a:lnTo>
                <a:lnTo>
                  <a:pt x="3226813" y="1077797"/>
                </a:lnTo>
                <a:lnTo>
                  <a:pt x="3195187" y="1112030"/>
                </a:lnTo>
                <a:lnTo>
                  <a:pt x="3163788" y="1146595"/>
                </a:lnTo>
                <a:lnTo>
                  <a:pt x="3132610" y="1181484"/>
                </a:lnTo>
                <a:lnTo>
                  <a:pt x="3101647" y="1216687"/>
                </a:lnTo>
                <a:lnTo>
                  <a:pt x="3070892" y="1252193"/>
                </a:lnTo>
                <a:lnTo>
                  <a:pt x="3040339" y="1287995"/>
                </a:lnTo>
                <a:lnTo>
                  <a:pt x="3009981" y="1324081"/>
                </a:lnTo>
                <a:lnTo>
                  <a:pt x="2979812" y="1360443"/>
                </a:lnTo>
                <a:lnTo>
                  <a:pt x="2949825" y="1397071"/>
                </a:lnTo>
                <a:lnTo>
                  <a:pt x="2920014" y="1433956"/>
                </a:lnTo>
                <a:lnTo>
                  <a:pt x="2890372" y="1471088"/>
                </a:lnTo>
                <a:lnTo>
                  <a:pt x="2860892" y="1508457"/>
                </a:lnTo>
                <a:lnTo>
                  <a:pt x="2831569" y="1546055"/>
                </a:lnTo>
                <a:lnTo>
                  <a:pt x="2802395" y="1583871"/>
                </a:lnTo>
                <a:lnTo>
                  <a:pt x="2773364" y="1621897"/>
                </a:lnTo>
                <a:lnTo>
                  <a:pt x="2744471" y="1660121"/>
                </a:lnTo>
                <a:lnTo>
                  <a:pt x="2715707" y="1698536"/>
                </a:lnTo>
                <a:lnTo>
                  <a:pt x="2687067" y="1737132"/>
                </a:lnTo>
                <a:lnTo>
                  <a:pt x="2658544" y="1775899"/>
                </a:lnTo>
                <a:lnTo>
                  <a:pt x="2630131" y="1814827"/>
                </a:lnTo>
                <a:lnTo>
                  <a:pt x="2601823" y="1853907"/>
                </a:lnTo>
                <a:lnTo>
                  <a:pt x="2573613" y="1893130"/>
                </a:lnTo>
                <a:lnTo>
                  <a:pt x="2545493" y="1932486"/>
                </a:lnTo>
                <a:lnTo>
                  <a:pt x="2517459" y="1971966"/>
                </a:lnTo>
                <a:lnTo>
                  <a:pt x="2489502" y="2011559"/>
                </a:lnTo>
                <a:lnTo>
                  <a:pt x="2461617" y="2051258"/>
                </a:lnTo>
                <a:lnTo>
                  <a:pt x="2433797" y="2091051"/>
                </a:lnTo>
                <a:lnTo>
                  <a:pt x="2406036" y="2130930"/>
                </a:lnTo>
                <a:lnTo>
                  <a:pt x="2378327" y="2170884"/>
                </a:lnTo>
                <a:lnTo>
                  <a:pt x="2350663" y="2210906"/>
                </a:lnTo>
                <a:lnTo>
                  <a:pt x="2323039" y="2250984"/>
                </a:lnTo>
                <a:lnTo>
                  <a:pt x="2295447" y="2291110"/>
                </a:lnTo>
                <a:lnTo>
                  <a:pt x="2267881" y="2331274"/>
                </a:lnTo>
                <a:lnTo>
                  <a:pt x="2240335" y="2371466"/>
                </a:lnTo>
                <a:lnTo>
                  <a:pt x="2212802" y="2411678"/>
                </a:lnTo>
                <a:lnTo>
                  <a:pt x="2185276" y="2451899"/>
                </a:lnTo>
                <a:lnTo>
                  <a:pt x="2157749" y="2492120"/>
                </a:lnTo>
                <a:lnTo>
                  <a:pt x="2130216" y="2532331"/>
                </a:lnTo>
                <a:lnTo>
                  <a:pt x="2102670" y="2572523"/>
                </a:lnTo>
                <a:lnTo>
                  <a:pt x="2075104" y="2612687"/>
                </a:lnTo>
                <a:lnTo>
                  <a:pt x="2047512" y="2652812"/>
                </a:lnTo>
                <a:lnTo>
                  <a:pt x="2019888" y="2692891"/>
                </a:lnTo>
                <a:lnTo>
                  <a:pt x="1992224" y="2732912"/>
                </a:lnTo>
                <a:lnTo>
                  <a:pt x="1964515" y="2772866"/>
                </a:lnTo>
                <a:lnTo>
                  <a:pt x="1936754" y="2812745"/>
                </a:lnTo>
                <a:lnTo>
                  <a:pt x="1908934" y="2852538"/>
                </a:lnTo>
                <a:lnTo>
                  <a:pt x="1881049" y="2892236"/>
                </a:lnTo>
                <a:lnTo>
                  <a:pt x="1853093" y="2931830"/>
                </a:lnTo>
                <a:lnTo>
                  <a:pt x="1825058" y="2971309"/>
                </a:lnTo>
                <a:lnTo>
                  <a:pt x="1796939" y="3010665"/>
                </a:lnTo>
                <a:lnTo>
                  <a:pt x="1768728" y="3049888"/>
                </a:lnTo>
                <a:lnTo>
                  <a:pt x="1740420" y="3088968"/>
                </a:lnTo>
                <a:lnTo>
                  <a:pt x="1712008" y="3127896"/>
                </a:lnTo>
                <a:lnTo>
                  <a:pt x="1683485" y="3166663"/>
                </a:lnTo>
                <a:lnTo>
                  <a:pt x="1654845" y="3205258"/>
                </a:lnTo>
                <a:lnTo>
                  <a:pt x="1626082" y="3243673"/>
                </a:lnTo>
                <a:lnTo>
                  <a:pt x="1597188" y="3281898"/>
                </a:lnTo>
                <a:lnTo>
                  <a:pt x="1568158" y="3319923"/>
                </a:lnTo>
                <a:lnTo>
                  <a:pt x="1538984" y="3357739"/>
                </a:lnTo>
                <a:lnTo>
                  <a:pt x="1509661" y="3395337"/>
                </a:lnTo>
                <a:lnTo>
                  <a:pt x="1480182" y="3432706"/>
                </a:lnTo>
                <a:lnTo>
                  <a:pt x="1450540" y="3469838"/>
                </a:lnTo>
                <a:lnTo>
                  <a:pt x="1420729" y="3506723"/>
                </a:lnTo>
                <a:lnTo>
                  <a:pt x="1390742" y="3543351"/>
                </a:lnTo>
                <a:lnTo>
                  <a:pt x="1360573" y="3579713"/>
                </a:lnTo>
                <a:lnTo>
                  <a:pt x="1330215" y="3615800"/>
                </a:lnTo>
                <a:lnTo>
                  <a:pt x="1299663" y="3651601"/>
                </a:lnTo>
                <a:lnTo>
                  <a:pt x="1268908" y="3687107"/>
                </a:lnTo>
                <a:lnTo>
                  <a:pt x="1237946" y="3722310"/>
                </a:lnTo>
                <a:lnTo>
                  <a:pt x="1206768" y="3757199"/>
                </a:lnTo>
                <a:lnTo>
                  <a:pt x="1175370" y="3791764"/>
                </a:lnTo>
                <a:lnTo>
                  <a:pt x="1143744" y="3825998"/>
                </a:lnTo>
                <a:lnTo>
                  <a:pt x="1111884" y="3859888"/>
                </a:lnTo>
                <a:lnTo>
                  <a:pt x="1079783" y="3893428"/>
                </a:lnTo>
                <a:lnTo>
                  <a:pt x="1047435" y="3926606"/>
                </a:lnTo>
                <a:lnTo>
                  <a:pt x="1014833" y="3959413"/>
                </a:lnTo>
                <a:lnTo>
                  <a:pt x="981971" y="3991840"/>
                </a:lnTo>
                <a:lnTo>
                  <a:pt x="948842" y="4023878"/>
                </a:lnTo>
                <a:lnTo>
                  <a:pt x="915441" y="4055516"/>
                </a:lnTo>
                <a:lnTo>
                  <a:pt x="881759" y="4086746"/>
                </a:lnTo>
                <a:lnTo>
                  <a:pt x="847791" y="4117557"/>
                </a:lnTo>
                <a:lnTo>
                  <a:pt x="813531" y="4147941"/>
                </a:lnTo>
                <a:lnTo>
                  <a:pt x="778971" y="4177888"/>
                </a:lnTo>
                <a:lnTo>
                  <a:pt x="744106" y="4207388"/>
                </a:lnTo>
                <a:lnTo>
                  <a:pt x="708929" y="4236431"/>
                </a:lnTo>
                <a:lnTo>
                  <a:pt x="673432" y="4265009"/>
                </a:lnTo>
                <a:lnTo>
                  <a:pt x="637611" y="4293112"/>
                </a:lnTo>
                <a:lnTo>
                  <a:pt x="601458" y="4320730"/>
                </a:lnTo>
                <a:lnTo>
                  <a:pt x="564967" y="4347854"/>
                </a:lnTo>
                <a:lnTo>
                  <a:pt x="528131" y="4374474"/>
                </a:lnTo>
                <a:lnTo>
                  <a:pt x="490943" y="4400581"/>
                </a:lnTo>
                <a:lnTo>
                  <a:pt x="453398" y="4426165"/>
                </a:lnTo>
                <a:lnTo>
                  <a:pt x="415489" y="4451217"/>
                </a:lnTo>
                <a:lnTo>
                  <a:pt x="377209" y="4475727"/>
                </a:lnTo>
                <a:lnTo>
                  <a:pt x="338552" y="4499686"/>
                </a:lnTo>
                <a:lnTo>
                  <a:pt x="299511" y="4523084"/>
                </a:lnTo>
                <a:lnTo>
                  <a:pt x="260080" y="4545912"/>
                </a:lnTo>
                <a:lnTo>
                  <a:pt x="220252" y="4568160"/>
                </a:lnTo>
                <a:lnTo>
                  <a:pt x="180021" y="4589819"/>
                </a:lnTo>
                <a:lnTo>
                  <a:pt x="139380" y="4610879"/>
                </a:lnTo>
                <a:lnTo>
                  <a:pt x="98323" y="4631331"/>
                </a:lnTo>
                <a:lnTo>
                  <a:pt x="56844" y="4651165"/>
                </a:lnTo>
                <a:lnTo>
                  <a:pt x="14935" y="4670371"/>
                </a:lnTo>
                <a:lnTo>
                  <a:pt x="0" y="4676921"/>
                </a:lnTo>
              </a:path>
            </a:pathLst>
          </a:custGeom>
          <a:ln w="24995">
            <a:solidFill>
              <a:srgbClr val="332C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0" y="5482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754908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721350" y="1546596"/>
            <a:ext cx="1497935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6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портфолио помогает решить задачи :</a:t>
            </a:r>
            <a:endParaRPr sz="3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2A26CD9-A6BB-80EE-B94A-982DAACC3ECE}"/>
              </a:ext>
            </a:extLst>
          </p:cNvPr>
          <p:cNvSpPr/>
          <p:nvPr/>
        </p:nvSpPr>
        <p:spPr>
          <a:xfrm>
            <a:off x="820306" y="3048344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49D56081-5E17-F944-3168-DF6496D6D5D6}"/>
              </a:ext>
            </a:extLst>
          </p:cNvPr>
          <p:cNvSpPr/>
          <p:nvPr/>
        </p:nvSpPr>
        <p:spPr>
          <a:xfrm>
            <a:off x="2367068" y="3108704"/>
            <a:ext cx="15638967" cy="11677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B01E45-A93F-5279-A21F-6C6F92148502}"/>
              </a:ext>
            </a:extLst>
          </p:cNvPr>
          <p:cNvSpPr txBox="1"/>
          <p:nvPr/>
        </p:nvSpPr>
        <p:spPr>
          <a:xfrm>
            <a:off x="3497694" y="3449835"/>
            <a:ext cx="1333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профессионального мастерства педагога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28152A44-7273-5EC0-0762-7B4561550C76}"/>
              </a:ext>
            </a:extLst>
          </p:cNvPr>
          <p:cNvSpPr/>
          <p:nvPr/>
        </p:nvSpPr>
        <p:spPr>
          <a:xfrm>
            <a:off x="820306" y="4773628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00DB2EC7-BFC4-51CD-7587-99B82343A2FA}"/>
              </a:ext>
            </a:extLst>
          </p:cNvPr>
          <p:cNvSpPr/>
          <p:nvPr/>
        </p:nvSpPr>
        <p:spPr>
          <a:xfrm>
            <a:off x="2367068" y="4897860"/>
            <a:ext cx="15638967" cy="9806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FBE42F-A12C-F811-6F87-881716541C98}"/>
              </a:ext>
            </a:extLst>
          </p:cNvPr>
          <p:cNvSpPr txBox="1"/>
          <p:nvPr/>
        </p:nvSpPr>
        <p:spPr>
          <a:xfrm>
            <a:off x="3497117" y="5126555"/>
            <a:ext cx="1333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Непрерывное повышение квалификации</a:t>
            </a: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D0DFB605-19B0-33F1-121C-35B47EDC95D8}"/>
              </a:ext>
            </a:extLst>
          </p:cNvPr>
          <p:cNvSpPr/>
          <p:nvPr/>
        </p:nvSpPr>
        <p:spPr>
          <a:xfrm>
            <a:off x="824818" y="6810424"/>
            <a:ext cx="1295400" cy="12192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13162AC8-635F-2597-4022-9B69C900F39E}"/>
              </a:ext>
            </a:extLst>
          </p:cNvPr>
          <p:cNvSpPr/>
          <p:nvPr/>
        </p:nvSpPr>
        <p:spPr>
          <a:xfrm>
            <a:off x="2367068" y="6448745"/>
            <a:ext cx="15757376" cy="17235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D0A9E8-44A2-A448-7756-5B5BE7566CBC}"/>
              </a:ext>
            </a:extLst>
          </p:cNvPr>
          <p:cNvSpPr txBox="1"/>
          <p:nvPr/>
        </p:nvSpPr>
        <p:spPr>
          <a:xfrm>
            <a:off x="3578256" y="6810424"/>
            <a:ext cx="1333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и совершенствование программного и методического обеспечения образовательной деятельности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347829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2C2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393</Words>
  <Application>Microsoft Office PowerPoint</Application>
  <PresentationFormat>Произвольный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Times New Roman</vt:lpstr>
      <vt:lpstr>Verdana</vt:lpstr>
      <vt:lpstr>Office Theme</vt:lpstr>
      <vt:lpstr>Презентация PowerPoint</vt:lpstr>
      <vt:lpstr>Новый тип педагога в условиях современной образовательной среды</vt:lpstr>
      <vt:lpstr>Презентация PowerPoint</vt:lpstr>
      <vt:lpstr>Портфолио – полное собрание собственных достижений , своеобразное досье.</vt:lpstr>
      <vt:lpstr>Возможности портфолио :</vt:lpstr>
      <vt:lpstr>Веб – портфолио педагога</vt:lpstr>
      <vt:lpstr>Электронное портфолио педагога : </vt:lpstr>
      <vt:lpstr>Электронное портфолио помогает решить задачи :</vt:lpstr>
      <vt:lpstr>Электронное портфолио помогает решить задачи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321</cp:lastModifiedBy>
  <cp:revision>6</cp:revision>
  <dcterms:created xsi:type="dcterms:W3CDTF">2024-03-13T09:21:39Z</dcterms:created>
  <dcterms:modified xsi:type="dcterms:W3CDTF">2024-03-13T13:11:56Z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2024-03-12T00:00:00Z</vt:filetime>
  </property>
  <property fmtid="{D5CDD505-2E9C-101B-9397-08002B2CF9AE}" pid="3" name="Creator">
    <vt:lpwstr>Chromium</vt:lpwstr>
  </property>
  <property fmtid="{D5CDD505-2E9C-101B-9397-08002B2CF9AE}" pid="4" name="LastSaved">
    <vt:filetime>2024-03-13T00:00:00Z</vt:filetime>
  </property>
</Properties>
</file>