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3" r:id="rId3"/>
    <p:sldId id="264" r:id="rId4"/>
    <p:sldId id="265" r:id="rId5"/>
    <p:sldId id="266" r:id="rId6"/>
    <p:sldId id="268" r:id="rId7"/>
    <p:sldId id="267" r:id="rId8"/>
    <p:sldId id="269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8" autoAdjust="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64DA76-5D6F-48FF-953C-02EB2D41806D}" type="datetimeFigureOut">
              <a:rPr lang="ru-RU" smtClean="0"/>
              <a:pPr/>
              <a:t>12.03.2024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3D430C2-73D5-4D1C-9C18-3774F6F862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270576" cy="46805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НАУЧНО-ИССЛЕДОВАТЕЛЬСКОЙ ДЕЯТЕЛЬНОСТИ УЧАЩИХСЯ ШКОЛ И СТУДЕНТОВ СПО (НАБЛЮДЕНИЕ И РЕКОМЕНДАЦИИ ЭКСПЕРТА)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Симонова С.Г., преподаватель, ГБПОУ «ЗлатИК имени П.П.Аносова»,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Svetlanasimonova2015@mail.ru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студенческая НИР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её классификации: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фундаментальный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приобретение новых теоретических знаний научных данных и закономерностей в исследуемой области;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поисковой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разработка новейших прогнозов формирования в науке и технике, а также поиск и открытие не существовавших закономерностей;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прикладной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решение определенных научных проблем для создания новых путей решения (разработка методик, рекомендаций и пошаговых инструкций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endParaRPr lang="ru-RU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://zaochnik.ru/blog/nauchno-issledovatelskaja-rabota-studentov-chto-eto-takoe-i-kak-ona-organizovana/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15200" cy="13681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основных правила, которые помогут успешно справиться с написанием НИР: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060848"/>
            <a:ext cx="7386024" cy="4187552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трудиться;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не должен полностью направлять все шаги студента;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стесняться брать на себя инициативу;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понимать, что каждый имеет право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ошибку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Тема, задача и материал научно-исследовательской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очень широкое понимание, которое может изменяться в ходе написания работы. Тему можно направить в любое удобное для студента русло, чтобы она выгодно подчеркивала его знания и понимания в выбранной работе.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более конкретное понятие, так как имеет четкую постановку, ее еще называют ДНК (что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ано, что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айти и каковы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ритерии решения проблемы).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подходящей темы НИР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Разработано два практических шага, которые помогут правильно подобрать тему для написания научного труда. Студент может подобрать тему руководитель или же он тему выбирает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своих знаний и предпочтений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1071" y="304800"/>
            <a:ext cx="749808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научно-исследовательской работы студентов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создается поэтапно. Студент вместе с научным руководителем: 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 злободневную тему;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формулирует проблему;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 объект и предмет исследования;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 гипотезу;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 цель и задачи;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 метод работы;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собирает и анализирует литературу по теме;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проверяет на практике, если поставлена такая задача;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решает, подтверждается гипотеза или наоборот;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 выводы и предложения;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публикует работу, если выявлена практическая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Источник: tvkinoradio.ru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068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НИР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 (первая страница, заполненная по определенным правилам);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(вторая страница, на ней указываются главы и параграфы с соответствующими им страницами);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(указывается проблема, а также ее актуальность и практическая значимость проблемы);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(необходимо полностью раскрыть суть научной работы);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(лаконично сформулировать вывод материала);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 написать научно-исследовательскую работу правильно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собрать всю доступную информацию о данной проблематике;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тщательный анализ и обобщить полученные знания;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 разработать план действий;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метод, для проведения исследования;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исследование;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обработать полученную информацию;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письменно оформить материал в виде целостного текста;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сдача работы на рецензирование;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к защите;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376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992888" cy="7920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распространённые замечания по работам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7715200" cy="5688631"/>
          </a:xfrm>
        </p:spPr>
        <p:txBody>
          <a:bodyPr>
            <a:normAutofit fontScale="62500" lnSpcReduction="2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Нет научной работы, так как отсутствует исследование – реферат   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Нет актуальности и практического применения результатов работы, рекомендаций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Неправильно сформулирована или отсутствует гипотеза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Отсутствуют грамотно определённые цели и, соответственно задачи (например, 1 цель – 2 задачи, цель это Глава 1, а задачи – это пункты главы) 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Путаница «объект» - «предмет»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 указаны методы, которые использовались в НИР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научно-исследовательской (гуманитарной) работе студентов и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или учащихся не должно быть более 25 страниц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научно-исследовательской (гуманитарной) работе студентов и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или учащихся должно быть более 15 источников, так как мы относимся к 3 и 4 возрастным группам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Защита работы (рассказ о проделанной работе и полученных результатах)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Вопросы от экспертов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(работа, слайды)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</TotalTime>
  <Words>489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             ОРГАНИЗАЦИЯ НАУЧНО-ИССЛЕДОВАТЕЛЬСКОЙ ДЕЯТЕЛЬНОСТИ УЧАЩИХСЯ ШКОЛ И СТУДЕНТОВ СПО (НАБЛЮДЕНИЕ И РЕКОМЕНДАЦИИ ЭКСПЕРТА)    Симонова С.Г., преподаватель, ГБПОУ «ЗлатИК имени П.П.Аносова», Svetlanasimonova2015@mail.ru</vt:lpstr>
      <vt:lpstr>Что такое студенческая НИР и её классификации: </vt:lpstr>
      <vt:lpstr>Четыре основных правила, которые помогут успешно справиться с написанием НИР:</vt:lpstr>
      <vt:lpstr>Тема, задача и материал научно-исследовательской работы </vt:lpstr>
      <vt:lpstr>Выбор подходящей темы НИР </vt:lpstr>
      <vt:lpstr>Цель и задачи научно-исследовательской работы студентов </vt:lpstr>
      <vt:lpstr>Структура НИР </vt:lpstr>
      <vt:lpstr>Как написать научно-исследовательскую работу правильно </vt:lpstr>
      <vt:lpstr>Самые распространённые замечания по работам</vt:lpstr>
    </vt:vector>
  </TitlesOfParts>
  <Company>Южно-Уральский институт управления и экономики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научно-исследовательской деятельности учащихся школ и студентов (наблюдения эксперта гуманитарных работ)</dc:title>
  <dc:creator>Светлана</dc:creator>
  <cp:lastModifiedBy>User</cp:lastModifiedBy>
  <cp:revision>19</cp:revision>
  <dcterms:created xsi:type="dcterms:W3CDTF">2019-11-05T15:46:29Z</dcterms:created>
  <dcterms:modified xsi:type="dcterms:W3CDTF">2024-03-12T06:15:19Z</dcterms:modified>
</cp:coreProperties>
</file>