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</p:sldIdLst>
  <p:sldSz cx="9144000" cy="6858000" type="screen4x3"/>
  <p:notesSz cx="7559675" cy="10691813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3" d="100"/>
          <a:sy n="83" d="100"/>
        </p:scale>
        <p:origin x="1450" y="67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3" name="PlaceHolder 2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521C40A-3C3D-469C-9CF9-170D5154C105}" type="slidenum">
              <a:t>‹#›</a:t>
            </a:fld>
            <a:endParaRPr/>
          </a:p>
        </p:txBody>
      </p:sp>
      <p:sp>
        <p:nvSpPr>
          <p:cNvPr id="4" name="PlaceHolder 3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5A2047F6-D31A-48F9-90F8-473D99A218EF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2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3" name="PlaceHolder 5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7" name="PlaceHolder 6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8" name="PlaceHolder 7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3525F42-955B-4F52-9602-335A225DF9CC}" type="slidenum">
              <a:t>‹#›</a:t>
            </a:fld>
            <a:endParaRPr/>
          </a:p>
        </p:txBody>
      </p:sp>
      <p:sp>
        <p:nvSpPr>
          <p:cNvPr id="9" name="PlaceHolder 8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6" name="PlaceHolder 3"/>
          <p:cNvSpPr>
            <a:spLocks noGrp="1"/>
          </p:cNvSpPr>
          <p:nvPr>
            <p:ph/>
          </p:nvPr>
        </p:nvSpPr>
        <p:spPr>
          <a:xfrm>
            <a:off x="323964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7" name="PlaceHolder 4"/>
          <p:cNvSpPr>
            <a:spLocks noGrp="1"/>
          </p:cNvSpPr>
          <p:nvPr>
            <p:ph/>
          </p:nvPr>
        </p:nvSpPr>
        <p:spPr>
          <a:xfrm>
            <a:off x="6022080" y="160452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8" name="PlaceHolder 5"/>
          <p:cNvSpPr>
            <a:spLocks noGrp="1"/>
          </p:cNvSpPr>
          <p:nvPr>
            <p:ph/>
          </p:nvPr>
        </p:nvSpPr>
        <p:spPr>
          <a:xfrm>
            <a:off x="45720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9" name="PlaceHolder 6"/>
          <p:cNvSpPr>
            <a:spLocks noGrp="1"/>
          </p:cNvSpPr>
          <p:nvPr>
            <p:ph/>
          </p:nvPr>
        </p:nvSpPr>
        <p:spPr>
          <a:xfrm>
            <a:off x="323964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0" name="PlaceHolder 7"/>
          <p:cNvSpPr>
            <a:spLocks noGrp="1"/>
          </p:cNvSpPr>
          <p:nvPr>
            <p:ph/>
          </p:nvPr>
        </p:nvSpPr>
        <p:spPr>
          <a:xfrm>
            <a:off x="6022080" y="3682080"/>
            <a:ext cx="26496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 fontScale="93000"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9" name="PlaceHolder 8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10" name="PlaceHolder 9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C1CCA6C5-9621-448F-9880-B3630D79FC6F}" type="slidenum">
              <a:t>‹#›</a:t>
            </a:fld>
            <a:endParaRPr/>
          </a:p>
        </p:txBody>
      </p:sp>
      <p:sp>
        <p:nvSpPr>
          <p:cNvPr id="11" name="PlaceHolder 10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2"/>
          <p:cNvSpPr>
            <a:spLocks noGrp="1"/>
          </p:cNvSpPr>
          <p:nvPr>
            <p:ph type="subTitle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2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9EB3E4C2-D07A-4D43-9476-9A753348B1E4}" type="slidenum">
              <a:t>‹#›</a:t>
            </a:fld>
            <a:endParaRPr/>
          </a:p>
        </p:txBody>
      </p:sp>
      <p:sp>
        <p:nvSpPr>
          <p:cNvPr id="3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8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4" name="PlaceHolder 3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5" name="PlaceHolder 4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1FABAF58-0072-4423-BC82-85E387F0B445}" type="slidenum">
              <a:t>‹#›</a:t>
            </a:fld>
            <a:endParaRPr/>
          </a:p>
        </p:txBody>
      </p:sp>
      <p:sp>
        <p:nvSpPr>
          <p:cNvPr id="6" name="PlaceHolder 5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0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1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5" name="PlaceHolder 4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6" name="PlaceHolder 5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FF2844D4-B351-466F-BD03-9DE6A8FA2887}" type="slidenum">
              <a:t>‹#›</a:t>
            </a:fld>
            <a:endParaRPr/>
          </a:p>
        </p:txBody>
      </p:sp>
      <p:sp>
        <p:nvSpPr>
          <p:cNvPr id="7" name="PlaceHolder 6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24502AF6-948F-451D-A3FB-2C8AEE25F21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PlaceHolder 1"/>
          <p:cNvSpPr>
            <a:spLocks noGrp="1"/>
          </p:cNvSpPr>
          <p:nvPr>
            <p:ph type="subTitle"/>
          </p:nvPr>
        </p:nvSpPr>
        <p:spPr>
          <a:xfrm>
            <a:off x="685800" y="2130480"/>
            <a:ext cx="7772040" cy="681300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pPr algn="ctr">
              <a:buNone/>
            </a:pPr>
            <a:endParaRPr lang="ru-RU" sz="3200" b="0" strike="noStrike" spc="-1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4" name="PlaceHolder 3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C082F5D-6C5D-489F-B7BE-6467E1272738}" type="slidenum">
              <a:t>‹#›</a:t>
            </a:fld>
            <a:endParaRPr/>
          </a:p>
        </p:txBody>
      </p:sp>
      <p:sp>
        <p:nvSpPr>
          <p:cNvPr id="5" name="PlaceHolder 4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5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6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7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BECAFC29-BCB4-49CD-BCCD-C61BF9CA468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19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0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1" name="PlaceHolder 4"/>
          <p:cNvSpPr>
            <a:spLocks noGrp="1"/>
          </p:cNvSpPr>
          <p:nvPr>
            <p:ph/>
          </p:nvPr>
        </p:nvSpPr>
        <p:spPr>
          <a:xfrm>
            <a:off x="4674240" y="368208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AC6067F3-63D2-4C72-9135-22928A2407F4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ctr">
            <a:noAutofit/>
          </a:bodyPr>
          <a:lstStyle/>
          <a:p>
            <a:endParaRPr lang="ru-RU" sz="18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3" name="PlaceHolder 2"/>
          <p:cNvSpPr>
            <a:spLocks noGrp="1"/>
          </p:cNvSpPr>
          <p:nvPr>
            <p:ph/>
          </p:nvPr>
        </p:nvSpPr>
        <p:spPr>
          <a:xfrm>
            <a:off x="45720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4" name="PlaceHolder 3"/>
          <p:cNvSpPr>
            <a:spLocks noGrp="1"/>
          </p:cNvSpPr>
          <p:nvPr>
            <p:ph/>
          </p:nvPr>
        </p:nvSpPr>
        <p:spPr>
          <a:xfrm>
            <a:off x="4674240" y="1604520"/>
            <a:ext cx="401580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25" name="PlaceHolder 4"/>
          <p:cNvSpPr>
            <a:spLocks noGrp="1"/>
          </p:cNvSpPr>
          <p:nvPr>
            <p:ph/>
          </p:nvPr>
        </p:nvSpPr>
        <p:spPr>
          <a:xfrm>
            <a:off x="457200" y="3682080"/>
            <a:ext cx="8229240" cy="189684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endParaRPr lang="ru-RU" sz="3200" b="0" strike="noStrike" spc="-1">
              <a:solidFill>
                <a:srgbClr val="000000"/>
              </a:solidFill>
              <a:latin typeface="Calibri"/>
            </a:endParaRPr>
          </a:p>
        </p:txBody>
      </p:sp>
      <p:sp>
        <p:nvSpPr>
          <p:cNvPr id="6" name="PlaceHolder 5"/>
          <p:cNvSpPr>
            <a:spLocks noGrp="1"/>
          </p:cNvSpPr>
          <p:nvPr>
            <p:ph type="ftr" idx="2"/>
          </p:nvPr>
        </p:nvSpPr>
        <p:spPr/>
        <p:txBody>
          <a:bodyPr/>
          <a:lstStyle/>
          <a:p>
            <a:r>
              <a:t>Footer</a:t>
            </a:r>
          </a:p>
        </p:txBody>
      </p:sp>
      <p:sp>
        <p:nvSpPr>
          <p:cNvPr id="7" name="PlaceHolder 6"/>
          <p:cNvSpPr>
            <a:spLocks noGrp="1"/>
          </p:cNvSpPr>
          <p:nvPr>
            <p:ph type="sldNum" idx="3"/>
          </p:nvPr>
        </p:nvSpPr>
        <p:spPr/>
        <p:txBody>
          <a:bodyPr/>
          <a:lstStyle/>
          <a:p>
            <a:fld id="{D8EE3E67-80C5-4CF5-9276-5BD6981FD04B}" type="slidenum">
              <a:t>‹#›</a:t>
            </a:fld>
            <a:endParaRPr/>
          </a:p>
        </p:txBody>
      </p:sp>
      <p:sp>
        <p:nvSpPr>
          <p:cNvPr id="8" name="PlaceHolder 7"/>
          <p:cNvSpPr>
            <a:spLocks noGrp="1"/>
          </p:cNvSpPr>
          <p:nvPr>
            <p:ph type="dt" idx="1"/>
          </p:nvPr>
        </p:nvSpPr>
        <p:spPr/>
        <p:txBody>
          <a:bodyPr/>
          <a:lstStyle/>
          <a:p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PlaceHolder 1"/>
          <p:cNvSpPr>
            <a:spLocks noGrp="1"/>
          </p:cNvSpPr>
          <p:nvPr>
            <p:ph type="title"/>
          </p:nvPr>
        </p:nvSpPr>
        <p:spPr>
          <a:xfrm>
            <a:off x="685800" y="2130480"/>
            <a:ext cx="7772040" cy="146952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4400" b="0" strike="noStrike" spc="-1">
                <a:solidFill>
                  <a:srgbClr val="000000"/>
                </a:solidFill>
                <a:latin typeface="Calibri"/>
              </a:rPr>
              <a:t>Образец заголовка</a:t>
            </a:r>
          </a:p>
        </p:txBody>
      </p:sp>
      <p:sp>
        <p:nvSpPr>
          <p:cNvPr id="6" name="PlaceHolder 2"/>
          <p:cNvSpPr>
            <a:spLocks noGrp="1"/>
          </p:cNvSpPr>
          <p:nvPr>
            <p:ph type="dt" idx="1"/>
          </p:nvPr>
        </p:nvSpPr>
        <p:spPr>
          <a:xfrm>
            <a:off x="45720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>
              <a:lnSpc>
                <a:spcPct val="100000"/>
              </a:lnSpc>
              <a:buNone/>
            </a:pPr>
            <a:r>
              <a:rPr lang="ru-RU" sz="1200" b="0" strike="noStrike" spc="-1">
                <a:solidFill>
                  <a:srgbClr val="8B8B8B"/>
                </a:solidFill>
                <a:latin typeface="Calibri"/>
              </a:rPr>
              <a:t>&lt;дата/время&gt;</a:t>
            </a:r>
            <a:endParaRPr lang="ru-RU" sz="1200" b="0" strike="noStrike" spc="-1">
              <a:latin typeface="Times New Roman"/>
            </a:endParaRPr>
          </a:p>
        </p:txBody>
      </p:sp>
      <p:sp>
        <p:nvSpPr>
          <p:cNvPr id="2" name="PlaceHolder 3"/>
          <p:cNvSpPr>
            <a:spLocks noGrp="1"/>
          </p:cNvSpPr>
          <p:nvPr>
            <p:ph type="ftr" idx="2"/>
          </p:nvPr>
        </p:nvSpPr>
        <p:spPr>
          <a:xfrm>
            <a:off x="3124080" y="6356520"/>
            <a:ext cx="289512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ctr">
              <a:buNone/>
              <a:defRPr lang="ru-RU" sz="1400" b="0" strike="noStrike" spc="-1">
                <a:latin typeface="Times New Roman"/>
              </a:defRPr>
            </a:lvl1pPr>
          </a:lstStyle>
          <a:p>
            <a:pPr algn="ctr">
              <a:buNone/>
            </a:pPr>
            <a:r>
              <a:rPr lang="ru-RU" sz="1400" b="0" strike="noStrike" spc="-1">
                <a:latin typeface="Times New Roman"/>
              </a:rPr>
              <a:t>&lt;нижний колонтитул&gt;</a:t>
            </a:r>
          </a:p>
        </p:txBody>
      </p:sp>
      <p:sp>
        <p:nvSpPr>
          <p:cNvPr id="3" name="PlaceHolder 4"/>
          <p:cNvSpPr>
            <a:spLocks noGrp="1"/>
          </p:cNvSpPr>
          <p:nvPr>
            <p:ph type="sldNum" idx="3"/>
          </p:nvPr>
        </p:nvSpPr>
        <p:spPr>
          <a:xfrm>
            <a:off x="6553080" y="6356520"/>
            <a:ext cx="2133360" cy="364680"/>
          </a:xfrm>
          <a:prstGeom prst="rect">
            <a:avLst/>
          </a:prstGeom>
          <a:noFill/>
          <a:ln w="0">
            <a:noFill/>
          </a:ln>
        </p:spPr>
        <p:txBody>
          <a:bodyPr anchor="ctr">
            <a:noAutofit/>
          </a:bodyPr>
          <a:lstStyle>
            <a:lvl1pPr algn="r">
              <a:lnSpc>
                <a:spcPct val="100000"/>
              </a:lnSpc>
              <a:buNone/>
              <a:defRPr lang="ru-RU" sz="1200" b="0" strike="noStrike" spc="-1">
                <a:solidFill>
                  <a:srgbClr val="8B8B8B"/>
                </a:solidFill>
                <a:latin typeface="Calibri"/>
              </a:defRPr>
            </a:lvl1pPr>
          </a:lstStyle>
          <a:p>
            <a:pPr algn="r">
              <a:lnSpc>
                <a:spcPct val="100000"/>
              </a:lnSpc>
              <a:buNone/>
            </a:pPr>
            <a:fld id="{7E99E616-C751-4569-8BF9-09D0972DA71C}" type="slidenum">
              <a:rPr lang="ru-RU" sz="1200" b="0" strike="noStrike" spc="-1">
                <a:solidFill>
                  <a:srgbClr val="8B8B8B"/>
                </a:solidFill>
                <a:latin typeface="Calibri"/>
              </a:rPr>
              <a:t>‹#›</a:t>
            </a:fld>
            <a:endParaRPr lang="ru-RU" sz="1200" b="0" strike="noStrike" spc="-1">
              <a:latin typeface="Times New Roman"/>
            </a:endParaRPr>
          </a:p>
        </p:txBody>
      </p:sp>
      <p:sp>
        <p:nvSpPr>
          <p:cNvPr id="4" name="PlaceHolder 5"/>
          <p:cNvSpPr>
            <a:spLocks noGrp="1"/>
          </p:cNvSpPr>
          <p:nvPr>
            <p:ph type="body"/>
          </p:nvPr>
        </p:nvSpPr>
        <p:spPr>
          <a:xfrm>
            <a:off x="457200" y="1604520"/>
            <a:ext cx="8229240" cy="3977280"/>
          </a:xfrm>
          <a:prstGeom prst="rect">
            <a:avLst/>
          </a:prstGeom>
          <a:noFill/>
          <a:ln w="0">
            <a:noFill/>
          </a:ln>
        </p:spPr>
        <p:txBody>
          <a:bodyPr lIns="0" tIns="0" rIns="0" bIns="0" anchor="t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3200" b="0" strike="noStrike" spc="-1">
                <a:solidFill>
                  <a:srgbClr val="000000"/>
                </a:solidFill>
                <a:latin typeface="Calibri"/>
              </a:rPr>
              <a:t>Для правки структуры щёлкните мышью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400" b="0" strike="noStrike" spc="-1">
                <a:solidFill>
                  <a:srgbClr val="000000"/>
                </a:solidFill>
                <a:latin typeface="Calibri"/>
              </a:rPr>
              <a:t>Второй уровень структуры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Третий уровень структуры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Четвёртый уровень структуры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Пятый уровень структуры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Шестой уровень структуры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ru-RU" sz="2000" b="0" strike="noStrike" spc="-1">
                <a:solidFill>
                  <a:srgbClr val="000000"/>
                </a:solidFill>
                <a:latin typeface="Calibri"/>
              </a:rPr>
              <a:t>Седьмой уровень структуры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6.jpeg"/><Relationship Id="rId4" Type="http://schemas.openxmlformats.org/officeDocument/2006/relationships/image" Target="../media/image5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jpeg"/><Relationship Id="rId13" Type="http://schemas.openxmlformats.org/officeDocument/2006/relationships/image" Target="../media/image17.png"/><Relationship Id="rId3" Type="http://schemas.openxmlformats.org/officeDocument/2006/relationships/image" Target="../media/image7.png"/><Relationship Id="rId7" Type="http://schemas.openxmlformats.org/officeDocument/2006/relationships/image" Target="../media/image11.jpeg"/><Relationship Id="rId12" Type="http://schemas.openxmlformats.org/officeDocument/2006/relationships/image" Target="../media/image16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0.jpeg"/><Relationship Id="rId11" Type="http://schemas.openxmlformats.org/officeDocument/2006/relationships/image" Target="../media/image15.png"/><Relationship Id="rId5" Type="http://schemas.openxmlformats.org/officeDocument/2006/relationships/image" Target="../media/image9.jpeg"/><Relationship Id="rId15" Type="http://schemas.openxmlformats.org/officeDocument/2006/relationships/image" Target="../media/image19.png"/><Relationship Id="rId10" Type="http://schemas.openxmlformats.org/officeDocument/2006/relationships/image" Target="../media/image14.png"/><Relationship Id="rId4" Type="http://schemas.openxmlformats.org/officeDocument/2006/relationships/image" Target="../media/image8.jpeg"/><Relationship Id="rId9" Type="http://schemas.openxmlformats.org/officeDocument/2006/relationships/image" Target="../media/image13.jpeg"/><Relationship Id="rId14" Type="http://schemas.openxmlformats.org/officeDocument/2006/relationships/image" Target="../media/image18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" name="Picture 2" descr="C:\Users\Элла\Desktop\1613236200_114-p-fon-dlya-prezentatsii-temno-sinii-138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42" name="PlaceHolder 1"/>
          <p:cNvSpPr>
            <a:spLocks noGrp="1"/>
          </p:cNvSpPr>
          <p:nvPr>
            <p:ph type="subTitle"/>
          </p:nvPr>
        </p:nvSpPr>
        <p:spPr>
          <a:xfrm>
            <a:off x="214200" y="2857320"/>
            <a:ext cx="8715240" cy="2214360"/>
          </a:xfrm>
          <a:prstGeom prst="rect">
            <a:avLst/>
          </a:prstGeom>
          <a:noFill/>
          <a:ln w="0">
            <a:noFill/>
          </a:ln>
        </p:spPr>
        <p:txBody>
          <a:bodyPr anchor="t">
            <a:noAutofit/>
          </a:bodyPr>
          <a:lstStyle/>
          <a:p>
            <a:pPr algn="ctr">
              <a:lnSpc>
                <a:spcPct val="100000"/>
              </a:lnSpc>
              <a:spcBef>
                <a:spcPts val="799"/>
              </a:spcBef>
              <a:buNone/>
              <a:tabLst>
                <a:tab pos="0" algn="l"/>
              </a:tabLst>
            </a:pPr>
            <a:r>
              <a:rPr lang="ru-RU" sz="4000" b="1" strike="noStrike" spc="-1" dirty="0">
                <a:solidFill>
                  <a:srgbClr val="FFFFFF"/>
                </a:solidFill>
                <a:latin typeface="Calibri"/>
              </a:rPr>
              <a:t>Концепция </a:t>
            </a:r>
            <a:r>
              <a:rPr lang="en-US" sz="4000" b="1" strike="noStrike" spc="-1" dirty="0">
                <a:solidFill>
                  <a:srgbClr val="FFFFFF"/>
                </a:solidFill>
                <a:latin typeface="Calibri"/>
              </a:rPr>
              <a:t>Lifelong </a:t>
            </a:r>
            <a:r>
              <a:rPr lang="en-US" sz="4000" b="1" strike="noStrike" spc="-1" dirty="0" smtClean="0">
                <a:solidFill>
                  <a:srgbClr val="FFFFFF"/>
                </a:solidFill>
                <a:latin typeface="Calibri"/>
              </a:rPr>
              <a:t>learning</a:t>
            </a:r>
            <a:r>
              <a:rPr lang="ru-RU" sz="4000" b="1" strike="noStrike" spc="-1" dirty="0" smtClean="0">
                <a:solidFill>
                  <a:srgbClr val="FFFFFF"/>
                </a:solidFill>
                <a:latin typeface="Calibri"/>
              </a:rPr>
              <a:t> </a:t>
            </a:r>
            <a:r>
              <a:rPr lang="ru-RU" sz="4000" b="1" strike="noStrike" spc="-1" dirty="0">
                <a:solidFill>
                  <a:srgbClr val="FFFFFF"/>
                </a:solidFill>
                <a:latin typeface="Calibri"/>
              </a:rPr>
              <a:t>как фактор профессионального развития </a:t>
            </a:r>
            <a:r>
              <a:rPr lang="ru-RU" sz="4000" b="1" strike="noStrike" spc="-1" dirty="0" smtClean="0">
                <a:solidFill>
                  <a:srgbClr val="FFFFFF"/>
                </a:solidFill>
                <a:latin typeface="Calibri"/>
              </a:rPr>
              <a:t>педагога</a:t>
            </a:r>
            <a:endParaRPr lang="ru-RU" sz="4000" b="0" strike="noStrike" spc="-1" dirty="0">
              <a:latin typeface="Arial"/>
            </a:endParaRPr>
          </a:p>
          <a:p>
            <a:pPr algn="ctr">
              <a:lnSpc>
                <a:spcPct val="100000"/>
              </a:lnSpc>
              <a:spcBef>
                <a:spcPts val="641"/>
              </a:spcBef>
              <a:buNone/>
              <a:tabLst>
                <a:tab pos="0" algn="l"/>
              </a:tabLst>
            </a:pPr>
            <a:endParaRPr lang="ru-RU" sz="3200" b="0" strike="noStrike" spc="-1" dirty="0">
              <a:latin typeface="Arial"/>
            </a:endParaRPr>
          </a:p>
        </p:txBody>
      </p:sp>
      <p:sp>
        <p:nvSpPr>
          <p:cNvPr id="43" name="Подзаголовок 4"/>
          <p:cNvSpPr/>
          <p:nvPr/>
        </p:nvSpPr>
        <p:spPr>
          <a:xfrm>
            <a:off x="857160" y="214200"/>
            <a:ext cx="7714800" cy="13568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algn="ctr">
              <a:lnSpc>
                <a:spcPct val="100000"/>
              </a:lnSpc>
              <a:spcBef>
                <a:spcPts val="360"/>
              </a:spcBef>
              <a:buNone/>
              <a:tabLst>
                <a:tab pos="0" algn="l"/>
              </a:tabLst>
            </a:pPr>
            <a:r>
              <a:rPr lang="ru-RU" sz="1800" b="0" strike="noStrike" spc="-1">
                <a:solidFill>
                  <a:srgbClr val="FFFFFF"/>
                </a:solidFill>
                <a:latin typeface="Arial Narrow"/>
              </a:rPr>
              <a:t>ГОСУДАРСТВЕННОЕ БЮДЖЕТНОЕ</a:t>
            </a:r>
            <a:r>
              <a:rPr sz="1800"/>
              <a:t/>
            </a:r>
            <a:br>
              <a:rPr sz="1800"/>
            </a:br>
            <a:r>
              <a:rPr lang="ru-RU" sz="1800" b="0" strike="noStrike" spc="-1">
                <a:solidFill>
                  <a:srgbClr val="FFFFFF"/>
                </a:solidFill>
                <a:latin typeface="Arial Narrow"/>
              </a:rPr>
              <a:t>ПРОФЕССИОНАЛЬНОЕ ОБРАЗОВАТЕЛЬНОЕ УЧРЕЖДЕНИЕ</a:t>
            </a:r>
            <a:r>
              <a:rPr sz="1800"/>
              <a:t/>
            </a:r>
            <a:br>
              <a:rPr sz="1800"/>
            </a:br>
            <a:r>
              <a:rPr lang="ru-RU" sz="1800" b="0" strike="noStrike" spc="-1">
                <a:solidFill>
                  <a:srgbClr val="FFFFFF"/>
                </a:solidFill>
                <a:latin typeface="Arial Narrow"/>
              </a:rPr>
              <a:t>«МАГНИТОГОРСКИЙ СТРОИТЕЛЬНО-МОНТАЖНЫЙ ТЕХНИКУМ»</a:t>
            </a:r>
            <a:r>
              <a:rPr sz="1800"/>
              <a:t/>
            </a:r>
            <a:br>
              <a:rPr sz="1800"/>
            </a:br>
            <a:r>
              <a:rPr lang="ru-RU" sz="1800" b="0" strike="noStrike" spc="-1">
                <a:solidFill>
                  <a:srgbClr val="FFFFFF"/>
                </a:solidFill>
                <a:latin typeface="Arial Narrow"/>
              </a:rPr>
              <a:t>(ГБПОУ МСМТ)</a:t>
            </a:r>
            <a:endParaRPr lang="ru-RU" sz="1800" b="0" strike="noStrike" spc="-1">
              <a:latin typeface="Arial"/>
            </a:endParaRPr>
          </a:p>
        </p:txBody>
      </p:sp>
      <p:pic>
        <p:nvPicPr>
          <p:cNvPr id="44" name="Рисунок 5" descr="логотип"/>
          <p:cNvPicPr/>
          <p:nvPr/>
        </p:nvPicPr>
        <p:blipFill>
          <a:blip r:embed="rId3"/>
          <a:stretch/>
        </p:blipFill>
        <p:spPr>
          <a:xfrm>
            <a:off x="3500280" y="1357200"/>
            <a:ext cx="2209320" cy="1371240"/>
          </a:xfrm>
          <a:prstGeom prst="rect">
            <a:avLst/>
          </a:prstGeom>
          <a:ln w="0">
            <a:noFill/>
          </a:ln>
        </p:spPr>
      </p:pic>
      <p:sp>
        <p:nvSpPr>
          <p:cNvPr id="45" name="Подзаголовок 4"/>
          <p:cNvSpPr/>
          <p:nvPr/>
        </p:nvSpPr>
        <p:spPr>
          <a:xfrm>
            <a:off x="4286160" y="5143680"/>
            <a:ext cx="4571640" cy="7138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>
              <a:lnSpc>
                <a:spcPct val="100000"/>
              </a:lnSpc>
              <a:buNone/>
            </a:pPr>
            <a:r>
              <a:rPr lang="ru-RU" sz="2000" b="1" strike="noStrike" spc="-1">
                <a:solidFill>
                  <a:srgbClr val="FFFFFF"/>
                </a:solidFill>
                <a:latin typeface="Arial Narrow"/>
              </a:rPr>
              <a:t>преподаватель иностранного языка</a:t>
            </a:r>
            <a:endParaRPr lang="ru-RU" sz="2000" b="0" strike="noStrike" spc="-1">
              <a:latin typeface="Arial"/>
            </a:endParaRPr>
          </a:p>
          <a:p>
            <a:pPr>
              <a:lnSpc>
                <a:spcPct val="100000"/>
              </a:lnSpc>
              <a:buNone/>
            </a:pPr>
            <a:r>
              <a:rPr lang="ru-RU" sz="2000" b="1" strike="noStrike" spc="-1">
                <a:solidFill>
                  <a:srgbClr val="FFFFFF"/>
                </a:solidFill>
                <a:latin typeface="Arial Narrow"/>
              </a:rPr>
              <a:t>Даминова Элла Маратовна</a:t>
            </a:r>
            <a:endParaRPr lang="ru-RU" sz="2000" b="0" strike="noStrike" spc="-1">
              <a:latin typeface="Arial"/>
            </a:endParaRPr>
          </a:p>
        </p:txBody>
      </p:sp>
      <p:sp>
        <p:nvSpPr>
          <p:cNvPr id="46" name="Подзаголовок 4"/>
          <p:cNvSpPr/>
          <p:nvPr/>
        </p:nvSpPr>
        <p:spPr>
          <a:xfrm>
            <a:off x="3214800" y="6215040"/>
            <a:ext cx="2499840" cy="64260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>
                <a:solidFill>
                  <a:srgbClr val="FFFFFF"/>
                </a:solidFill>
                <a:latin typeface="Arial Narrow"/>
              </a:rPr>
              <a:t>Магнитогорск</a:t>
            </a:r>
            <a:endParaRPr lang="ru-RU" sz="16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1600" b="1" strike="noStrike" spc="-1">
                <a:solidFill>
                  <a:srgbClr val="FFFFFF"/>
                </a:solidFill>
                <a:latin typeface="Arial Narrow"/>
              </a:rPr>
              <a:t>2024</a:t>
            </a:r>
            <a:endParaRPr lang="ru-RU" sz="1600" b="0" strike="noStrike" spc="-1">
              <a:latin typeface="Arial"/>
            </a:endParaRPr>
          </a:p>
        </p:txBody>
      </p:sp>
    </p:spTree>
  </p:cSld>
  <p:clrMapOvr>
    <a:masterClrMapping/>
  </p:clrMapOvr>
  <p:transition>
    <p:fade thruBlk="1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" name="Picture 2" descr="C:\Users\Элла\Desktop\1613236200_114-p-fon-dlya-prezentatsii-temno-sinii-138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48" name="Подзаголовок 4"/>
          <p:cNvSpPr/>
          <p:nvPr/>
        </p:nvSpPr>
        <p:spPr>
          <a:xfrm>
            <a:off x="500040" y="214200"/>
            <a:ext cx="8357760" cy="621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algn="just">
              <a:lnSpc>
                <a:spcPct val="100000"/>
              </a:lnSpc>
              <a:buNone/>
            </a:pPr>
            <a:endParaRPr lang="ru-RU" sz="2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2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32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32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32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32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32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2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r>
              <a:rPr lang="en-US" sz="3200" b="1" strike="noStrike" spc="-1">
                <a:solidFill>
                  <a:srgbClr val="FFFFFF"/>
                </a:solidFill>
                <a:latin typeface="Arial"/>
              </a:rPr>
              <a:t>Lifelong learning </a:t>
            </a: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(обучение длиною в жизнь) — это такой процесс, когда человек на протяжении жизни ищет и осваивает новые знания, профессиональные и личностные навыки.</a:t>
            </a:r>
            <a:endParaRPr lang="ru-RU" sz="28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2400" b="0" strike="noStrike" spc="-1">
              <a:latin typeface="Arial"/>
            </a:endParaRPr>
          </a:p>
        </p:txBody>
      </p:sp>
      <p:pic>
        <p:nvPicPr>
          <p:cNvPr id="49" name="Picture 5" descr="C:\Users\Элла\Desktop\lifelong-learning-wordle.png"/>
          <p:cNvPicPr/>
          <p:nvPr/>
        </p:nvPicPr>
        <p:blipFill>
          <a:blip r:embed="rId3"/>
          <a:stretch/>
        </p:blipFill>
        <p:spPr>
          <a:xfrm>
            <a:off x="1428840" y="357120"/>
            <a:ext cx="6174360" cy="32702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diamond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" name="Picture 2" descr="C:\Users\Элла\Desktop\1613236200_114-p-fon-dlya-prezentatsii-temno-sinii-138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51" name="Подзаголовок 4"/>
          <p:cNvSpPr/>
          <p:nvPr/>
        </p:nvSpPr>
        <p:spPr>
          <a:xfrm>
            <a:off x="500040" y="214200"/>
            <a:ext cx="8357760" cy="621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algn="just">
              <a:lnSpc>
                <a:spcPct val="100000"/>
              </a:lnSpc>
              <a:buNone/>
            </a:pPr>
            <a:endParaRPr lang="ru-RU" sz="7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4000" b="1" strike="noStrike" spc="-1">
                <a:solidFill>
                  <a:srgbClr val="FFFFFF"/>
                </a:solidFill>
                <a:latin typeface="Arial"/>
              </a:rPr>
              <a:t>Что дает человеку непрерывное обучение: </a:t>
            </a:r>
            <a:endParaRPr lang="ru-RU" sz="40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32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Wingdings" charset="2"/>
              <a:buChar char=""/>
            </a:pPr>
            <a:r>
              <a:rPr lang="ru-RU" sz="3200" b="0" strike="noStrike" spc="-1">
                <a:solidFill>
                  <a:srgbClr val="FFFFFF"/>
                </a:solidFill>
                <a:latin typeface="Arial"/>
              </a:rPr>
              <a:t> </a:t>
            </a:r>
            <a:r>
              <a:rPr lang="ru-RU" sz="3600" b="1" strike="noStrike" spc="-1">
                <a:solidFill>
                  <a:srgbClr val="FFFFFF"/>
                </a:solidFill>
                <a:latin typeface="Calibri"/>
              </a:rPr>
              <a:t>Самомотиваци</a:t>
            </a:r>
            <a:r>
              <a:rPr lang="ru-RU" sz="3600" b="0" strike="noStrike" spc="-1">
                <a:solidFill>
                  <a:srgbClr val="FFFFFF"/>
                </a:solidFill>
                <a:latin typeface="Calibri"/>
              </a:rPr>
              <a:t>я</a:t>
            </a:r>
            <a:r>
              <a:rPr lang="ru-RU" sz="3600" b="0" strike="noStrike" spc="-1">
                <a:solidFill>
                  <a:srgbClr val="FFFFFF"/>
                </a:solidFill>
                <a:latin typeface="Arial"/>
              </a:rPr>
              <a:t>;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36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Wingdings" charset="2"/>
              <a:buChar char=""/>
            </a:pPr>
            <a:r>
              <a:rPr lang="ru-RU" sz="3600" b="0" strike="noStrike" spc="-1">
                <a:solidFill>
                  <a:srgbClr val="FFFFFF"/>
                </a:solidFill>
                <a:latin typeface="Arial"/>
              </a:rPr>
              <a:t> </a:t>
            </a:r>
            <a:r>
              <a:rPr lang="ru-RU" sz="3600" b="1" strike="noStrike" spc="-1">
                <a:solidFill>
                  <a:srgbClr val="FFFFFF"/>
                </a:solidFill>
                <a:latin typeface="Calibri"/>
              </a:rPr>
              <a:t>Повышение уверенности в себе</a:t>
            </a:r>
            <a:r>
              <a:rPr lang="ru-RU" sz="3600" b="0" strike="noStrike" spc="-1">
                <a:solidFill>
                  <a:srgbClr val="FFFFFF"/>
                </a:solidFill>
                <a:latin typeface="Arial"/>
              </a:rPr>
              <a:t>;</a:t>
            </a:r>
            <a:endParaRPr lang="ru-RU" sz="36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36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Wingdings" charset="2"/>
              <a:buChar char=""/>
            </a:pPr>
            <a:r>
              <a:rPr lang="ru-RU" sz="3600" b="0" strike="noStrike" spc="-1">
                <a:solidFill>
                  <a:srgbClr val="FFFFFF"/>
                </a:solidFill>
                <a:latin typeface="Arial"/>
              </a:rPr>
              <a:t> </a:t>
            </a:r>
            <a:r>
              <a:rPr lang="ru-RU" sz="3600" b="1" strike="noStrike" spc="-1">
                <a:solidFill>
                  <a:srgbClr val="FFFFFF"/>
                </a:solidFill>
                <a:latin typeface="Calibri"/>
              </a:rPr>
              <a:t>Повышение качества жизни</a:t>
            </a:r>
            <a:r>
              <a:rPr lang="ru-RU" sz="3600" b="0" strike="noStrike" spc="-1">
                <a:solidFill>
                  <a:srgbClr val="FFFFFF"/>
                </a:solidFill>
                <a:latin typeface="Arial"/>
              </a:rPr>
              <a:t>.</a:t>
            </a:r>
            <a:endParaRPr lang="ru-RU" sz="3600" b="0" strike="noStrike" spc="-1">
              <a:latin typeface="Arial"/>
            </a:endParaRPr>
          </a:p>
        </p:txBody>
      </p:sp>
      <p:pic>
        <p:nvPicPr>
          <p:cNvPr id="52" name="Picture 4" descr="C:\Users\Элла\Desktop\606a1cd7ebcb453fbcb1015365f3f3bc.jpeg"/>
          <p:cNvPicPr/>
          <p:nvPr/>
        </p:nvPicPr>
        <p:blipFill>
          <a:blip r:embed="rId3"/>
          <a:stretch/>
        </p:blipFill>
        <p:spPr>
          <a:xfrm>
            <a:off x="6929280" y="3643200"/>
            <a:ext cx="2214360" cy="1477800"/>
          </a:xfrm>
          <a:prstGeom prst="rect">
            <a:avLst/>
          </a:prstGeom>
          <a:ln w="0">
            <a:noFill/>
          </a:ln>
        </p:spPr>
      </p:pic>
      <p:pic>
        <p:nvPicPr>
          <p:cNvPr id="53" name="Picture 5" descr="C:\Users\Элла\Desktop\981b94c260bb971912570f000cfe280b.jpg"/>
          <p:cNvPicPr/>
          <p:nvPr/>
        </p:nvPicPr>
        <p:blipFill>
          <a:blip r:embed="rId4"/>
          <a:stretch/>
        </p:blipFill>
        <p:spPr>
          <a:xfrm>
            <a:off x="2000160" y="4786200"/>
            <a:ext cx="2714400" cy="1900080"/>
          </a:xfrm>
          <a:prstGeom prst="rect">
            <a:avLst/>
          </a:prstGeom>
          <a:ln w="0">
            <a:noFill/>
          </a:ln>
        </p:spPr>
      </p:pic>
      <p:pic>
        <p:nvPicPr>
          <p:cNvPr id="54" name="Picture 6" descr="C:\Users\Элла\Desktop\image001-6.jpg"/>
          <p:cNvPicPr/>
          <p:nvPr/>
        </p:nvPicPr>
        <p:blipFill>
          <a:blip r:embed="rId5"/>
          <a:stretch/>
        </p:blipFill>
        <p:spPr>
          <a:xfrm>
            <a:off x="4857840" y="1714320"/>
            <a:ext cx="2326680" cy="155160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p:transition>
    <p:diamond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" name="Picture 2" descr="C:\Users\Элла\Desktop\1613236200_114-p-fon-dlya-prezentatsii-temno-sinii-138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56" name="Подзаголовок 4"/>
          <p:cNvSpPr/>
          <p:nvPr/>
        </p:nvSpPr>
        <p:spPr>
          <a:xfrm>
            <a:off x="285840" y="214200"/>
            <a:ext cx="8643600" cy="6429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algn="just">
              <a:lnSpc>
                <a:spcPct val="100000"/>
              </a:lnSpc>
              <a:buNone/>
            </a:pPr>
            <a:endParaRPr lang="ru-RU" sz="1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r>
              <a:rPr lang="ru-RU" sz="3200" b="1" strike="noStrike" spc="-1">
                <a:solidFill>
                  <a:srgbClr val="FFFFFF"/>
                </a:solidFill>
                <a:latin typeface="Arial"/>
              </a:rPr>
              <a:t>Преимущества проекта «Профессионалитет»:</a:t>
            </a:r>
            <a:endParaRPr lang="ru-RU" sz="3200" b="0" strike="noStrike" spc="-1">
              <a:latin typeface="Arial"/>
            </a:endParaRPr>
          </a:p>
          <a:p>
            <a:pPr algn="ctr">
              <a:lnSpc>
                <a:spcPct val="100000"/>
              </a:lnSpc>
              <a:buNone/>
            </a:pPr>
            <a:endParaRPr lang="ru-RU" sz="16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 Обучение по образовательным технологиям, реализуемым в рамках Федерального проекта «Профессионалитет», содержание которых максимально отражает производственные процессы современного предприятия.</a:t>
            </a:r>
            <a:endParaRPr lang="ru-RU" sz="28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 Бюджетные места.</a:t>
            </a:r>
            <a:endParaRPr lang="ru-RU" sz="28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 Сокращенные сроки обучения.</a:t>
            </a:r>
            <a:endParaRPr lang="ru-RU" sz="28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 Участие работодателей в образовательном процессе.</a:t>
            </a:r>
            <a:endParaRPr lang="ru-RU" sz="28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 Приобретение профессиональных навыков и качеств для конкретных предприятий.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p:transition>
    <p:diamond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" name="Picture 2" descr="C:\Users\Элла\Desktop\1613236200_114-p-fon-dlya-prezentatsii-temno-sinii-138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58" name="Подзаголовок 4"/>
          <p:cNvSpPr/>
          <p:nvPr/>
        </p:nvSpPr>
        <p:spPr>
          <a:xfrm>
            <a:off x="285840" y="214200"/>
            <a:ext cx="8643600" cy="642924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algn="just">
              <a:lnSpc>
                <a:spcPct val="100000"/>
              </a:lnSpc>
              <a:buNone/>
            </a:pPr>
            <a:endParaRPr lang="ru-RU" sz="1200" b="0" strike="noStrike" spc="-1">
              <a:latin typeface="Arial"/>
            </a:endParaRPr>
          </a:p>
          <a:p>
            <a:pPr algn="just">
              <a:lnSpc>
                <a:spcPct val="100000"/>
              </a:lnSpc>
              <a:buNone/>
            </a:pPr>
            <a:endParaRPr lang="ru-RU" sz="18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 Гарантированное трудоустройство выпускников, при условии наличия положительных рекомендации за период обучения.</a:t>
            </a:r>
            <a:endParaRPr lang="ru-RU" sz="28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 Обучение с использованием современного производственного оборудования.</a:t>
            </a:r>
            <a:endParaRPr lang="ru-RU" sz="28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 Создание образовательно-производственных кластеров с целью интеграции профессиональных образовательных организаций и предприятий реального сектора экономики.</a:t>
            </a:r>
            <a:endParaRPr lang="ru-RU" sz="2800" b="0" strike="noStrike" spc="-1">
              <a:latin typeface="Arial"/>
            </a:endParaRPr>
          </a:p>
          <a:p>
            <a:pPr indent="-216000" algn="just">
              <a:lnSpc>
                <a:spcPct val="100000"/>
              </a:lnSpc>
              <a:buClr>
                <a:srgbClr val="FFFFFF"/>
              </a:buClr>
              <a:buFont typeface="Arial"/>
              <a:buChar char="•"/>
            </a:pPr>
            <a:r>
              <a:rPr lang="ru-RU" sz="2800" b="0" strike="noStrike" spc="-1">
                <a:solidFill>
                  <a:srgbClr val="FFFFFF"/>
                </a:solidFill>
                <a:latin typeface="Arial"/>
              </a:rPr>
              <a:t> Повышение конкурентоспособности молодых специалистов путем обучения в современных мастерских, созданных и брендированных под условия реального производства.</a:t>
            </a:r>
            <a:endParaRPr lang="ru-RU" sz="2800" b="0" strike="noStrike" spc="-1">
              <a:latin typeface="Arial"/>
            </a:endParaRPr>
          </a:p>
        </p:txBody>
      </p:sp>
    </p:spTree>
  </p:cSld>
  <p:clrMapOvr>
    <a:masterClrMapping/>
  </p:clrMapOvr>
  <p:transition>
    <p:diamond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" name="Picture 2" descr="C:\Users\Элла\Desktop\1613236200_114-p-fon-dlya-prezentatsii-temno-sinii-138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sp>
        <p:nvSpPr>
          <p:cNvPr id="60" name="Подзаголовок 4"/>
          <p:cNvSpPr/>
          <p:nvPr/>
        </p:nvSpPr>
        <p:spPr>
          <a:xfrm>
            <a:off x="500040" y="214200"/>
            <a:ext cx="8357760" cy="621468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anchor="t">
            <a:noAutofit/>
          </a:bodyPr>
          <a:lstStyle/>
          <a:p>
            <a:pPr algn="just">
              <a:lnSpc>
                <a:spcPct val="100000"/>
              </a:lnSpc>
              <a:buNone/>
            </a:pPr>
            <a:endParaRPr lang="ru-RU" sz="1200" b="0" strike="noStrike" spc="-1">
              <a:latin typeface="Arial"/>
            </a:endParaRPr>
          </a:p>
          <a:p>
            <a:pPr algn="ctr">
              <a:lnSpc>
                <a:spcPct val="150000"/>
              </a:lnSpc>
              <a:buNone/>
            </a:pPr>
            <a:r>
              <a:rPr lang="ru-RU" sz="2800" b="1" strike="noStrike" spc="-1">
                <a:solidFill>
                  <a:srgbClr val="FFFFFF"/>
                </a:solidFill>
                <a:latin typeface="Arial"/>
              </a:rPr>
              <a:t>ГБПОУ «МСМТ»</a:t>
            </a:r>
            <a:endParaRPr lang="ru-RU" sz="28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FFFFFF"/>
              </a:buClr>
              <a:buFont typeface="Wingdings" charset="2"/>
              <a:buChar char=""/>
            </a:pPr>
            <a:r>
              <a:rPr lang="ru-RU" sz="2400" b="0" strike="noStrike" spc="-1">
                <a:solidFill>
                  <a:srgbClr val="FFFFFF"/>
                </a:solidFill>
                <a:latin typeface="Arial"/>
              </a:rPr>
              <a:t> работа методических объединений,</a:t>
            </a:r>
            <a:endParaRPr lang="ru-RU" sz="2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FFFFFF"/>
              </a:buClr>
              <a:buFont typeface="Wingdings" charset="2"/>
              <a:buChar char=""/>
            </a:pPr>
            <a:r>
              <a:rPr lang="ru-RU" sz="2400" b="0" strike="noStrike" spc="-1">
                <a:solidFill>
                  <a:srgbClr val="FFFFFF"/>
                </a:solidFill>
                <a:latin typeface="Arial"/>
              </a:rPr>
              <a:t> проведение тематических педагогических советов и совещаний при директоре, </a:t>
            </a:r>
            <a:endParaRPr lang="ru-RU" sz="2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FFFFFF"/>
              </a:buClr>
              <a:buFont typeface="Wingdings" charset="2"/>
              <a:buChar char=""/>
            </a:pPr>
            <a:r>
              <a:rPr lang="ru-RU" sz="2400" b="0" strike="noStrike" spc="-1">
                <a:solidFill>
                  <a:srgbClr val="FFFFFF"/>
                </a:solidFill>
                <a:latin typeface="Arial"/>
              </a:rPr>
              <a:t> использование наставничества для молодых педагогов, </a:t>
            </a:r>
            <a:endParaRPr lang="ru-RU" sz="2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FFFFFF"/>
              </a:buClr>
              <a:buFont typeface="Wingdings" charset="2"/>
              <a:buChar char=""/>
            </a:pPr>
            <a:r>
              <a:rPr lang="ru-RU" sz="2400" b="0" strike="noStrike" spc="-1">
                <a:solidFill>
                  <a:srgbClr val="FFFFFF"/>
                </a:solidFill>
                <a:latin typeface="Arial"/>
              </a:rPr>
              <a:t> курсы повышения квалификации педагогических работников,</a:t>
            </a:r>
            <a:endParaRPr lang="ru-RU" sz="2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FFFFFF"/>
              </a:buClr>
              <a:buFont typeface="Wingdings" charset="2"/>
              <a:buChar char=""/>
            </a:pPr>
            <a:r>
              <a:rPr lang="ru-RU" sz="2400" b="0" strike="noStrike" spc="-1">
                <a:solidFill>
                  <a:srgbClr val="FFFFFF"/>
                </a:solidFill>
                <a:latin typeface="Arial"/>
              </a:rPr>
              <a:t> участие в профессиональных конкурсах, </a:t>
            </a:r>
            <a:endParaRPr lang="ru-RU" sz="2400" b="0" strike="noStrike" spc="-1">
              <a:latin typeface="Arial"/>
            </a:endParaRPr>
          </a:p>
          <a:p>
            <a:pPr indent="-216000">
              <a:lnSpc>
                <a:spcPct val="150000"/>
              </a:lnSpc>
              <a:buClr>
                <a:srgbClr val="FFFFFF"/>
              </a:buClr>
              <a:buFont typeface="Wingdings" charset="2"/>
              <a:buChar char=""/>
            </a:pPr>
            <a:r>
              <a:rPr lang="ru-RU" sz="2400" b="0" strike="noStrike" spc="-1">
                <a:solidFill>
                  <a:srgbClr val="FFFFFF"/>
                </a:solidFill>
                <a:latin typeface="Arial"/>
              </a:rPr>
              <a:t> участие в конференциях. </a:t>
            </a:r>
            <a:endParaRPr lang="ru-RU" sz="2400" b="0" strike="noStrike" spc="-1">
              <a:latin typeface="Arial"/>
            </a:endParaRPr>
          </a:p>
          <a:p>
            <a:pPr>
              <a:lnSpc>
                <a:spcPct val="150000"/>
              </a:lnSpc>
              <a:buNone/>
            </a:pPr>
            <a:r>
              <a:rPr lang="ru-RU" sz="2400" b="0" strike="noStrike" spc="-1">
                <a:solidFill>
                  <a:srgbClr val="FFFFFF"/>
                </a:solidFill>
                <a:latin typeface="Calibri"/>
              </a:rPr>
              <a:t> </a:t>
            </a:r>
            <a:endParaRPr lang="ru-RU" sz="2400" b="0" strike="noStrike" spc="-1">
              <a:latin typeface="Arial"/>
            </a:endParaRPr>
          </a:p>
        </p:txBody>
      </p:sp>
    </p:spTree>
  </p:cSld>
  <p:clrMapOvr>
    <a:masterClrMapping/>
  </p:clrMapOvr>
  <p:transition>
    <p:diamond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" name="Picture 2" descr="C:\Users\Элла\Desktop\1613236200_114-p-fon-dlya-prezentatsii-temno-sinii-138.jpg"/>
          <p:cNvPicPr/>
          <p:nvPr/>
        </p:nvPicPr>
        <p:blipFill>
          <a:blip r:embed="rId2"/>
          <a:stretch/>
        </p:blipFill>
        <p:spPr>
          <a:xfrm>
            <a:off x="360" y="0"/>
            <a:ext cx="9143640" cy="6857640"/>
          </a:xfrm>
          <a:prstGeom prst="rect">
            <a:avLst/>
          </a:prstGeom>
          <a:ln w="0">
            <a:noFill/>
          </a:ln>
        </p:spPr>
      </p:pic>
      <p:pic>
        <p:nvPicPr>
          <p:cNvPr id="62" name="Picture 2" descr="C:\Users\Элла\Documents\МСМТ\мои документы\Даминова.png"/>
          <p:cNvPicPr/>
          <p:nvPr/>
        </p:nvPicPr>
        <p:blipFill>
          <a:blip r:embed="rId3">
            <a:lum bright="12000"/>
          </a:blip>
          <a:stretch/>
        </p:blipFill>
        <p:spPr>
          <a:xfrm>
            <a:off x="2092680" y="0"/>
            <a:ext cx="4747320" cy="6857640"/>
          </a:xfrm>
          <a:prstGeom prst="rect">
            <a:avLst/>
          </a:prstGeom>
          <a:ln w="0">
            <a:noFill/>
          </a:ln>
        </p:spPr>
      </p:pic>
      <p:pic>
        <p:nvPicPr>
          <p:cNvPr id="63" name="Picture 4" descr="C:\Users\Элла\AppData\Local\Temp\Rar$DIa4688.22008\29-11-2021_19-10-16_cert_page-0001.jpg"/>
          <p:cNvPicPr/>
          <p:nvPr/>
        </p:nvPicPr>
        <p:blipFill>
          <a:blip r:embed="rId4"/>
          <a:stretch/>
        </p:blipFill>
        <p:spPr>
          <a:xfrm>
            <a:off x="717840" y="472680"/>
            <a:ext cx="7564680" cy="5333760"/>
          </a:xfrm>
          <a:prstGeom prst="rect">
            <a:avLst/>
          </a:prstGeom>
          <a:ln w="0">
            <a:noFill/>
          </a:ln>
        </p:spPr>
      </p:pic>
      <p:pic>
        <p:nvPicPr>
          <p:cNvPr id="64" name="Picture 5" descr="C:\Users\Элла\AppData\Local\Temp\Rar$DIa4688.25066\81945c89-152b-4c55-b61d-a7e80c9610c3_page-0001.jpg"/>
          <p:cNvPicPr/>
          <p:nvPr/>
        </p:nvPicPr>
        <p:blipFill>
          <a:blip r:embed="rId5"/>
          <a:stretch/>
        </p:blipFill>
        <p:spPr>
          <a:xfrm>
            <a:off x="2348280" y="-17640"/>
            <a:ext cx="4851720" cy="6857640"/>
          </a:xfrm>
          <a:prstGeom prst="rect">
            <a:avLst/>
          </a:prstGeom>
          <a:ln w="0">
            <a:noFill/>
          </a:ln>
        </p:spPr>
      </p:pic>
      <p:pic>
        <p:nvPicPr>
          <p:cNvPr id="65" name="Picture 6" descr="C:\Users\Элла\AppData\Local\Temp\Rar$DIa4688.29124\Даминова (1)_page-0001.jpg"/>
          <p:cNvPicPr/>
          <p:nvPr/>
        </p:nvPicPr>
        <p:blipFill>
          <a:blip r:embed="rId6"/>
          <a:stretch/>
        </p:blipFill>
        <p:spPr>
          <a:xfrm>
            <a:off x="1946880" y="24840"/>
            <a:ext cx="4849200" cy="6857640"/>
          </a:xfrm>
          <a:prstGeom prst="rect">
            <a:avLst/>
          </a:prstGeom>
          <a:ln w="0">
            <a:noFill/>
          </a:ln>
        </p:spPr>
      </p:pic>
      <p:pic>
        <p:nvPicPr>
          <p:cNvPr id="66" name="Picture 7" descr="C:\Users\Элла\Downloads\Даминова Э.М._page-0001.jpg"/>
          <p:cNvPicPr/>
          <p:nvPr/>
        </p:nvPicPr>
        <p:blipFill>
          <a:blip r:embed="rId7"/>
          <a:stretch/>
        </p:blipFill>
        <p:spPr>
          <a:xfrm>
            <a:off x="2092680" y="360"/>
            <a:ext cx="4845240" cy="6857640"/>
          </a:xfrm>
          <a:prstGeom prst="rect">
            <a:avLst/>
          </a:prstGeom>
          <a:ln w="0">
            <a:noFill/>
          </a:ln>
        </p:spPr>
      </p:pic>
      <p:sp>
        <p:nvSpPr>
          <p:cNvPr id="67" name="AutoShape 10"/>
          <p:cNvSpPr/>
          <p:nvPr/>
        </p:nvSpPr>
        <p:spPr>
          <a:xfrm>
            <a:off x="155520" y="-144360"/>
            <a:ext cx="304560" cy="304560"/>
          </a:xfrm>
          <a:prstGeom prst="rect">
            <a:avLst/>
          </a:prstGeom>
          <a:noFill/>
          <a:ln w="0"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</p:sp>
      <p:pic>
        <p:nvPicPr>
          <p:cNvPr id="68" name="Picture 8" descr="C:\Users\Элла\Documents\МСМТ\мои документы\Отчет об участии в конкурсах 2021\Дипломы\городской круглый стол\сертификат докладчика Даминова.jpg"/>
          <p:cNvPicPr/>
          <p:nvPr/>
        </p:nvPicPr>
        <p:blipFill>
          <a:blip r:embed="rId8"/>
          <a:stretch/>
        </p:blipFill>
        <p:spPr>
          <a:xfrm>
            <a:off x="2185200" y="24120"/>
            <a:ext cx="4848480" cy="6857640"/>
          </a:xfrm>
          <a:prstGeom prst="rect">
            <a:avLst/>
          </a:prstGeom>
          <a:ln w="0">
            <a:noFill/>
          </a:ln>
        </p:spPr>
      </p:pic>
      <p:pic>
        <p:nvPicPr>
          <p:cNvPr id="69" name="Picture 11" descr="C:\Users\Элла\Downloads\IMG_20230908_082449.jpg"/>
          <p:cNvPicPr/>
          <p:nvPr/>
        </p:nvPicPr>
        <p:blipFill>
          <a:blip r:embed="rId9"/>
          <a:srcRect t="6252"/>
          <a:stretch/>
        </p:blipFill>
        <p:spPr>
          <a:xfrm>
            <a:off x="720000" y="274680"/>
            <a:ext cx="7545600" cy="5305320"/>
          </a:xfrm>
          <a:prstGeom prst="rect">
            <a:avLst/>
          </a:prstGeom>
          <a:ln w="0">
            <a:noFill/>
          </a:ln>
        </p:spPr>
      </p:pic>
      <p:pic>
        <p:nvPicPr>
          <p:cNvPr id="70" name="Изображение 3"/>
          <p:cNvPicPr/>
          <p:nvPr/>
        </p:nvPicPr>
        <p:blipFill>
          <a:blip r:embed="rId10"/>
          <a:stretch/>
        </p:blipFill>
        <p:spPr>
          <a:xfrm>
            <a:off x="662760" y="191160"/>
            <a:ext cx="7135200" cy="5358240"/>
          </a:xfrm>
          <a:prstGeom prst="rect">
            <a:avLst/>
          </a:prstGeom>
          <a:ln w="0">
            <a:noFill/>
          </a:ln>
        </p:spPr>
      </p:pic>
      <p:pic>
        <p:nvPicPr>
          <p:cNvPr id="71" name="Изображение 2"/>
          <p:cNvPicPr/>
          <p:nvPr/>
        </p:nvPicPr>
        <p:blipFill>
          <a:blip r:embed="rId11"/>
          <a:stretch/>
        </p:blipFill>
        <p:spPr>
          <a:xfrm>
            <a:off x="889200" y="269280"/>
            <a:ext cx="7030800" cy="5280120"/>
          </a:xfrm>
          <a:prstGeom prst="rect">
            <a:avLst/>
          </a:prstGeom>
          <a:ln w="0">
            <a:noFill/>
          </a:ln>
        </p:spPr>
      </p:pic>
      <p:pic>
        <p:nvPicPr>
          <p:cNvPr id="72" name="Рисунок 71"/>
          <p:cNvPicPr/>
          <p:nvPr/>
        </p:nvPicPr>
        <p:blipFill>
          <a:blip r:embed="rId12"/>
          <a:stretch/>
        </p:blipFill>
        <p:spPr>
          <a:xfrm>
            <a:off x="997920" y="285840"/>
            <a:ext cx="6922080" cy="5198400"/>
          </a:xfrm>
          <a:prstGeom prst="rect">
            <a:avLst/>
          </a:prstGeom>
          <a:ln w="0">
            <a:noFill/>
          </a:ln>
        </p:spPr>
      </p:pic>
      <p:pic>
        <p:nvPicPr>
          <p:cNvPr id="73" name="Рисунок 72"/>
          <p:cNvPicPr/>
          <p:nvPr/>
        </p:nvPicPr>
        <p:blipFill>
          <a:blip r:embed="rId13"/>
          <a:stretch/>
        </p:blipFill>
        <p:spPr>
          <a:xfrm>
            <a:off x="1267920" y="506880"/>
            <a:ext cx="6534720" cy="4907520"/>
          </a:xfrm>
          <a:prstGeom prst="rect">
            <a:avLst/>
          </a:prstGeom>
          <a:ln w="0">
            <a:noFill/>
          </a:ln>
        </p:spPr>
      </p:pic>
      <p:pic>
        <p:nvPicPr>
          <p:cNvPr id="74" name="Рисунок 73"/>
          <p:cNvPicPr/>
          <p:nvPr/>
        </p:nvPicPr>
        <p:blipFill>
          <a:blip r:embed="rId14"/>
          <a:stretch/>
        </p:blipFill>
        <p:spPr>
          <a:xfrm>
            <a:off x="1366200" y="432360"/>
            <a:ext cx="6139080" cy="4610160"/>
          </a:xfrm>
          <a:prstGeom prst="rect">
            <a:avLst/>
          </a:prstGeom>
          <a:ln w="0">
            <a:noFill/>
          </a:ln>
        </p:spPr>
      </p:pic>
      <p:pic>
        <p:nvPicPr>
          <p:cNvPr id="75" name="Изображение 1"/>
          <p:cNvPicPr/>
          <p:nvPr/>
        </p:nvPicPr>
        <p:blipFill>
          <a:blip r:embed="rId15"/>
          <a:stretch/>
        </p:blipFill>
        <p:spPr>
          <a:xfrm rot="5402400">
            <a:off x="1266480" y="693720"/>
            <a:ext cx="6686280" cy="502128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ntr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6" name="Picture 2" descr="C:\Users\Элла\Desktop\1613236200_114-p-fon-dlya-prezentatsii-temno-sinii-138.jpg"/>
          <p:cNvPicPr/>
          <p:nvPr/>
        </p:nvPicPr>
        <p:blipFill>
          <a:blip r:embed="rId2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  <p:pic>
        <p:nvPicPr>
          <p:cNvPr id="77" name="Picture 2" descr="C:\Users\Элла\Desktop\learn.jpg"/>
          <p:cNvPicPr/>
          <p:nvPr/>
        </p:nvPicPr>
        <p:blipFill>
          <a:blip r:embed="rId3"/>
          <a:stretch/>
        </p:blipFill>
        <p:spPr>
          <a:xfrm>
            <a:off x="0" y="0"/>
            <a:ext cx="9143640" cy="6857640"/>
          </a:xfrm>
          <a:prstGeom prst="rect">
            <a:avLst/>
          </a:prstGeom>
          <a:ln w="0">
            <a:noFill/>
          </a:ln>
        </p:spPr>
      </p:pic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/>
    </mc:Choice>
    <mc:Fallback xmlns:p15="http://schemas.microsoft.com/office/powerpoint/2012/main" xmlns="">
      <p:transition spd="slow"/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  <a:miter/>
        </a:ln>
        <a:ln w="25400" cap="flat" cmpd="sng" algn="ctr">
          <a:solidFill>
            <a:schemeClr val="phClr"/>
          </a:solidFill>
          <a:prstDash val="solid"/>
          <a:miter/>
        </a:ln>
        <a:ln w="38100" cap="flat" cmpd="sng" algn="ctr">
          <a:solidFill>
            <a:schemeClr val="phClr"/>
          </a:solidFill>
          <a:prstDash val="solid"/>
          <a:miter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347</TotalTime>
  <Words>222</Words>
  <Application>Microsoft Office PowerPoint</Application>
  <PresentationFormat>Экран (4:3)</PresentationFormat>
  <Paragraphs>46</Paragraphs>
  <Slides>8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7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</vt:i4>
      </vt:variant>
    </vt:vector>
  </HeadingPairs>
  <TitlesOfParts>
    <vt:vector size="16" baseType="lpstr">
      <vt:lpstr>Arial</vt:lpstr>
      <vt:lpstr>Arial Narrow</vt:lpstr>
      <vt:lpstr>Calibri</vt:lpstr>
      <vt:lpstr>DejaVu Sans</vt:lpstr>
      <vt:lpstr>Symbol</vt:lpstr>
      <vt:lpstr>Times New Roman</vt:lpstr>
      <vt:lpstr>Wingdings</vt:lpstr>
      <vt:lpstr>Office Theme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Reanimator Extreme Edition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subject/>
  <dc:creator>Элла</dc:creator>
  <dc:description/>
  <cp:lastModifiedBy>Пользователь</cp:lastModifiedBy>
  <cp:revision>63</cp:revision>
  <dcterms:created xsi:type="dcterms:W3CDTF">2022-04-05T12:38:06Z</dcterms:created>
  <dcterms:modified xsi:type="dcterms:W3CDTF">2024-03-13T16:36:36Z</dcterms:modified>
  <dc:language>ru-RU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Format">
    <vt:lpwstr>Экран (4:3)</vt:lpwstr>
  </property>
  <property fmtid="{D5CDD505-2E9C-101B-9397-08002B2CF9AE}" pid="3" name="Slides">
    <vt:i4>8</vt:i4>
  </property>
</Properties>
</file>