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2" r:id="rId5"/>
    <p:sldId id="261" r:id="rId6"/>
    <p:sldId id="262" r:id="rId7"/>
    <p:sldId id="263" r:id="rId8"/>
    <p:sldId id="265" r:id="rId9"/>
    <p:sldId id="273" r:id="rId10"/>
    <p:sldId id="274" r:id="rId11"/>
    <p:sldId id="275" r:id="rId12"/>
    <p:sldId id="276" r:id="rId13"/>
    <p:sldId id="277" r:id="rId14"/>
    <p:sldId id="27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060" autoAdjust="0"/>
  </p:normalViewPr>
  <p:slideViewPr>
    <p:cSldViewPr>
      <p:cViewPr>
        <p:scale>
          <a:sx n="69" d="100"/>
          <a:sy n="69" d="100"/>
        </p:scale>
        <p:origin x="-2760" y="-8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F3467-CD7F-4A38-8374-78F575BDC57E}" type="doc">
      <dgm:prSet loTypeId="urn:microsoft.com/office/officeart/2005/8/layout/radial6" loCatId="cycle" qsTypeId="urn:microsoft.com/office/officeart/2005/8/quickstyle/simple1" qsCatId="simple" csTypeId="urn:microsoft.com/office/officeart/2005/8/colors/colorful4" csCatId="colorful" phldr="1"/>
      <dgm:spPr/>
      <dgm:t>
        <a:bodyPr/>
        <a:lstStyle/>
        <a:p>
          <a:endParaRPr lang="ru-RU"/>
        </a:p>
      </dgm:t>
    </dgm:pt>
    <dgm:pt modelId="{997A47CC-9E48-42BD-AD16-D3782C976469}">
      <dgm:prSet phldrT="[Текст]"/>
      <dgm:spPr/>
      <dgm:t>
        <a:bodyPr/>
        <a:lstStyle/>
        <a:p>
          <a:r>
            <a:rPr lang="ru-RU" b="1" smtClean="0"/>
            <a:t>Общие компетенции</a:t>
          </a:r>
          <a:endParaRPr lang="ru-RU" b="1" dirty="0"/>
        </a:p>
      </dgm:t>
    </dgm:pt>
    <dgm:pt modelId="{A94AB7BE-6D18-4C22-8C1C-72C2638C6B28}" type="parTrans" cxnId="{CCD27420-46B4-44C4-841C-B0E049BC3136}">
      <dgm:prSet/>
      <dgm:spPr/>
      <dgm:t>
        <a:bodyPr/>
        <a:lstStyle/>
        <a:p>
          <a:endParaRPr lang="ru-RU"/>
        </a:p>
      </dgm:t>
    </dgm:pt>
    <dgm:pt modelId="{53178C5C-D5E8-4F14-819C-45485A78B57A}" type="sibTrans" cxnId="{CCD27420-46B4-44C4-841C-B0E049BC3136}">
      <dgm:prSet/>
      <dgm:spPr/>
      <dgm:t>
        <a:bodyPr/>
        <a:lstStyle/>
        <a:p>
          <a:endParaRPr lang="ru-RU"/>
        </a:p>
      </dgm:t>
    </dgm:pt>
    <dgm:pt modelId="{56D4548D-67C0-460C-9B77-83B8BDCD6011}">
      <dgm:prSet phldrT="[Текст]"/>
      <dgm:spPr/>
      <dgm:t>
        <a:bodyPr/>
        <a:lstStyle/>
        <a:p>
          <a:r>
            <a:rPr lang="ru-RU" b="1" smtClean="0"/>
            <a:t>ОК 01</a:t>
          </a:r>
          <a:endParaRPr lang="ru-RU" b="1" dirty="0"/>
        </a:p>
      </dgm:t>
    </dgm:pt>
    <dgm:pt modelId="{F8CEB230-F43A-4F0E-B2BE-EC322B48B700}" type="parTrans" cxnId="{E5A0DBA9-A07A-4B7F-A463-56CB07CBA215}">
      <dgm:prSet/>
      <dgm:spPr/>
      <dgm:t>
        <a:bodyPr/>
        <a:lstStyle/>
        <a:p>
          <a:endParaRPr lang="ru-RU"/>
        </a:p>
      </dgm:t>
    </dgm:pt>
    <dgm:pt modelId="{3D7129E6-03D8-4574-A834-723DBC5818F2}" type="sibTrans" cxnId="{E5A0DBA9-A07A-4B7F-A463-56CB07CBA215}">
      <dgm:prSet/>
      <dgm:spPr/>
      <dgm:t>
        <a:bodyPr/>
        <a:lstStyle/>
        <a:p>
          <a:endParaRPr lang="ru-RU"/>
        </a:p>
      </dgm:t>
    </dgm:pt>
    <dgm:pt modelId="{AC0B7D5E-9EE9-4BDB-8AA9-EB8255AF5993}">
      <dgm:prSet phldrT="[Текст]"/>
      <dgm:spPr/>
      <dgm:t>
        <a:bodyPr/>
        <a:lstStyle/>
        <a:p>
          <a:r>
            <a:rPr lang="ru-RU" b="1" smtClean="0"/>
            <a:t>ОК 02</a:t>
          </a:r>
          <a:endParaRPr lang="ru-RU" b="1" dirty="0"/>
        </a:p>
      </dgm:t>
    </dgm:pt>
    <dgm:pt modelId="{600D9FC2-89F3-4543-8E99-0A67AAA156DB}" type="parTrans" cxnId="{BA3A267E-19D1-4E80-AEFB-D46865004243}">
      <dgm:prSet/>
      <dgm:spPr/>
      <dgm:t>
        <a:bodyPr/>
        <a:lstStyle/>
        <a:p>
          <a:endParaRPr lang="ru-RU"/>
        </a:p>
      </dgm:t>
    </dgm:pt>
    <dgm:pt modelId="{C65EF214-3B23-47A2-87AD-082865D73B7D}" type="sibTrans" cxnId="{BA3A267E-19D1-4E80-AEFB-D46865004243}">
      <dgm:prSet/>
      <dgm:spPr/>
      <dgm:t>
        <a:bodyPr/>
        <a:lstStyle/>
        <a:p>
          <a:endParaRPr lang="ru-RU"/>
        </a:p>
      </dgm:t>
    </dgm:pt>
    <dgm:pt modelId="{48193B73-3E60-4112-AC4D-7F5CE1F1D0A7}">
      <dgm:prSet phldrT="[Текст]"/>
      <dgm:spPr/>
      <dgm:t>
        <a:bodyPr/>
        <a:lstStyle/>
        <a:p>
          <a:r>
            <a:rPr lang="ru-RU" b="1" smtClean="0"/>
            <a:t>ОК 04</a:t>
          </a:r>
          <a:endParaRPr lang="ru-RU" b="1" dirty="0"/>
        </a:p>
      </dgm:t>
    </dgm:pt>
    <dgm:pt modelId="{EB721523-1E05-4FAB-A29F-54E30259121E}" type="parTrans" cxnId="{B3D828D5-F186-44B4-81EB-4CD42CFDAE39}">
      <dgm:prSet/>
      <dgm:spPr/>
      <dgm:t>
        <a:bodyPr/>
        <a:lstStyle/>
        <a:p>
          <a:endParaRPr lang="ru-RU"/>
        </a:p>
      </dgm:t>
    </dgm:pt>
    <dgm:pt modelId="{EDE5F62C-D43C-47F1-86A2-BCAE142B1471}" type="sibTrans" cxnId="{B3D828D5-F186-44B4-81EB-4CD42CFDAE39}">
      <dgm:prSet/>
      <dgm:spPr/>
      <dgm:t>
        <a:bodyPr/>
        <a:lstStyle/>
        <a:p>
          <a:endParaRPr lang="ru-RU"/>
        </a:p>
      </dgm:t>
    </dgm:pt>
    <dgm:pt modelId="{3BD7ABB6-F3BF-4807-A8D3-AA3D2F597FA0}">
      <dgm:prSet phldrT="[Текст]"/>
      <dgm:spPr/>
      <dgm:t>
        <a:bodyPr/>
        <a:lstStyle/>
        <a:p>
          <a:r>
            <a:rPr lang="ru-RU" b="1" smtClean="0"/>
            <a:t>ОК</a:t>
          </a:r>
          <a:r>
            <a:rPr lang="ru-RU" smtClean="0"/>
            <a:t> </a:t>
          </a:r>
          <a:r>
            <a:rPr lang="ru-RU" b="1" smtClean="0"/>
            <a:t>09</a:t>
          </a:r>
          <a:endParaRPr lang="ru-RU" b="1" dirty="0"/>
        </a:p>
      </dgm:t>
    </dgm:pt>
    <dgm:pt modelId="{C97BC2AB-1644-4E43-9924-462B14F073DE}" type="parTrans" cxnId="{AFEFDD3A-40C5-4631-8A8E-5970F5E335F8}">
      <dgm:prSet/>
      <dgm:spPr/>
      <dgm:t>
        <a:bodyPr/>
        <a:lstStyle/>
        <a:p>
          <a:endParaRPr lang="ru-RU"/>
        </a:p>
      </dgm:t>
    </dgm:pt>
    <dgm:pt modelId="{00921B3F-1126-4209-89DD-61BE9A73D8B6}" type="sibTrans" cxnId="{AFEFDD3A-40C5-4631-8A8E-5970F5E335F8}">
      <dgm:prSet/>
      <dgm:spPr/>
      <dgm:t>
        <a:bodyPr/>
        <a:lstStyle/>
        <a:p>
          <a:endParaRPr lang="ru-RU"/>
        </a:p>
      </dgm:t>
    </dgm:pt>
    <dgm:pt modelId="{78305452-BBE7-4328-9FB0-1817D24A81F4}">
      <dgm:prSet/>
      <dgm:spPr/>
      <dgm:t>
        <a:bodyPr/>
        <a:lstStyle/>
        <a:p>
          <a:r>
            <a:rPr lang="ru-RU" b="1" smtClean="0"/>
            <a:t>ОК 10</a:t>
          </a:r>
          <a:endParaRPr lang="ru-RU" b="1" dirty="0"/>
        </a:p>
      </dgm:t>
    </dgm:pt>
    <dgm:pt modelId="{5A1B192D-B3C9-4948-AE28-88B2D8528BE6}" type="parTrans" cxnId="{465822C6-D5AF-4CED-95AE-D6264B1D8ECD}">
      <dgm:prSet/>
      <dgm:spPr/>
      <dgm:t>
        <a:bodyPr/>
        <a:lstStyle/>
        <a:p>
          <a:endParaRPr lang="ru-RU"/>
        </a:p>
      </dgm:t>
    </dgm:pt>
    <dgm:pt modelId="{26F898A6-F257-4DFB-A6B1-62B404DB65AF}" type="sibTrans" cxnId="{465822C6-D5AF-4CED-95AE-D6264B1D8ECD}">
      <dgm:prSet/>
      <dgm:spPr/>
      <dgm:t>
        <a:bodyPr/>
        <a:lstStyle/>
        <a:p>
          <a:endParaRPr lang="ru-RU"/>
        </a:p>
      </dgm:t>
    </dgm:pt>
    <dgm:pt modelId="{7167E2E7-1DD3-4689-9D94-BFF9160CE649}" type="pres">
      <dgm:prSet presAssocID="{32EF3467-CD7F-4A38-8374-78F575BDC57E}" presName="Name0" presStyleCnt="0">
        <dgm:presLayoutVars>
          <dgm:chMax val="1"/>
          <dgm:dir/>
          <dgm:animLvl val="ctr"/>
          <dgm:resizeHandles val="exact"/>
        </dgm:presLayoutVars>
      </dgm:prSet>
      <dgm:spPr/>
      <dgm:t>
        <a:bodyPr/>
        <a:lstStyle/>
        <a:p>
          <a:endParaRPr lang="ru-RU"/>
        </a:p>
      </dgm:t>
    </dgm:pt>
    <dgm:pt modelId="{71375C5F-1EDD-4A96-9A45-153A2BE6282B}" type="pres">
      <dgm:prSet presAssocID="{997A47CC-9E48-42BD-AD16-D3782C976469}" presName="centerShape" presStyleLbl="node0" presStyleIdx="0" presStyleCnt="1"/>
      <dgm:spPr/>
      <dgm:t>
        <a:bodyPr/>
        <a:lstStyle/>
        <a:p>
          <a:endParaRPr lang="ru-RU"/>
        </a:p>
      </dgm:t>
    </dgm:pt>
    <dgm:pt modelId="{836F181E-8074-4510-B1DE-EEEC359E7A93}" type="pres">
      <dgm:prSet presAssocID="{56D4548D-67C0-460C-9B77-83B8BDCD6011}" presName="node" presStyleLbl="node1" presStyleIdx="0" presStyleCnt="5">
        <dgm:presLayoutVars>
          <dgm:bulletEnabled val="1"/>
        </dgm:presLayoutVars>
      </dgm:prSet>
      <dgm:spPr/>
      <dgm:t>
        <a:bodyPr/>
        <a:lstStyle/>
        <a:p>
          <a:endParaRPr lang="ru-RU"/>
        </a:p>
      </dgm:t>
    </dgm:pt>
    <dgm:pt modelId="{AD29CBC8-A564-470B-BAC6-44EA464E221C}" type="pres">
      <dgm:prSet presAssocID="{56D4548D-67C0-460C-9B77-83B8BDCD6011}" presName="dummy" presStyleCnt="0"/>
      <dgm:spPr/>
    </dgm:pt>
    <dgm:pt modelId="{187C38F5-06FF-4A4F-A379-1E363E6F5930}" type="pres">
      <dgm:prSet presAssocID="{3D7129E6-03D8-4574-A834-723DBC5818F2}" presName="sibTrans" presStyleLbl="sibTrans2D1" presStyleIdx="0" presStyleCnt="5" custScaleX="112202"/>
      <dgm:spPr>
        <a:prstGeom prst="flowChartAlternateProcess">
          <a:avLst/>
        </a:prstGeom>
      </dgm:spPr>
      <dgm:t>
        <a:bodyPr/>
        <a:lstStyle/>
        <a:p>
          <a:endParaRPr lang="ru-RU"/>
        </a:p>
      </dgm:t>
    </dgm:pt>
    <dgm:pt modelId="{02579065-02E9-4B9C-AEA8-62C6D417CD26}" type="pres">
      <dgm:prSet presAssocID="{78305452-BBE7-4328-9FB0-1817D24A81F4}" presName="node" presStyleLbl="node1" presStyleIdx="1" presStyleCnt="5">
        <dgm:presLayoutVars>
          <dgm:bulletEnabled val="1"/>
        </dgm:presLayoutVars>
      </dgm:prSet>
      <dgm:spPr/>
      <dgm:t>
        <a:bodyPr/>
        <a:lstStyle/>
        <a:p>
          <a:endParaRPr lang="ru-RU"/>
        </a:p>
      </dgm:t>
    </dgm:pt>
    <dgm:pt modelId="{8C570F7A-2B50-4789-9B55-9AF1E15BBF62}" type="pres">
      <dgm:prSet presAssocID="{78305452-BBE7-4328-9FB0-1817D24A81F4}" presName="dummy" presStyleCnt="0"/>
      <dgm:spPr/>
    </dgm:pt>
    <dgm:pt modelId="{BDD9B675-164F-4586-AC5C-D1B58BA24405}" type="pres">
      <dgm:prSet presAssocID="{26F898A6-F257-4DFB-A6B1-62B404DB65AF}" presName="sibTrans" presStyleLbl="sibTrans2D1" presStyleIdx="1" presStyleCnt="5"/>
      <dgm:spPr/>
      <dgm:t>
        <a:bodyPr/>
        <a:lstStyle/>
        <a:p>
          <a:endParaRPr lang="ru-RU"/>
        </a:p>
      </dgm:t>
    </dgm:pt>
    <dgm:pt modelId="{75B650C4-64F9-4553-95E2-A79934D963A3}" type="pres">
      <dgm:prSet presAssocID="{AC0B7D5E-9EE9-4BDB-8AA9-EB8255AF5993}" presName="node" presStyleLbl="node1" presStyleIdx="2" presStyleCnt="5">
        <dgm:presLayoutVars>
          <dgm:bulletEnabled val="1"/>
        </dgm:presLayoutVars>
      </dgm:prSet>
      <dgm:spPr/>
      <dgm:t>
        <a:bodyPr/>
        <a:lstStyle/>
        <a:p>
          <a:endParaRPr lang="ru-RU"/>
        </a:p>
      </dgm:t>
    </dgm:pt>
    <dgm:pt modelId="{B24246F0-47DF-48AE-A4BD-C1CC8AD5A934}" type="pres">
      <dgm:prSet presAssocID="{AC0B7D5E-9EE9-4BDB-8AA9-EB8255AF5993}" presName="dummy" presStyleCnt="0"/>
      <dgm:spPr/>
    </dgm:pt>
    <dgm:pt modelId="{5EE9BFA9-D140-49E2-A82D-DBA622AA89AA}" type="pres">
      <dgm:prSet presAssocID="{C65EF214-3B23-47A2-87AD-082865D73B7D}" presName="sibTrans" presStyleLbl="sibTrans2D1" presStyleIdx="2" presStyleCnt="5"/>
      <dgm:spPr/>
      <dgm:t>
        <a:bodyPr/>
        <a:lstStyle/>
        <a:p>
          <a:endParaRPr lang="ru-RU"/>
        </a:p>
      </dgm:t>
    </dgm:pt>
    <dgm:pt modelId="{00490D2A-5F7A-41E4-9FE6-D9D1D6DE9D89}" type="pres">
      <dgm:prSet presAssocID="{48193B73-3E60-4112-AC4D-7F5CE1F1D0A7}" presName="node" presStyleLbl="node1" presStyleIdx="3" presStyleCnt="5">
        <dgm:presLayoutVars>
          <dgm:bulletEnabled val="1"/>
        </dgm:presLayoutVars>
      </dgm:prSet>
      <dgm:spPr/>
      <dgm:t>
        <a:bodyPr/>
        <a:lstStyle/>
        <a:p>
          <a:endParaRPr lang="ru-RU"/>
        </a:p>
      </dgm:t>
    </dgm:pt>
    <dgm:pt modelId="{754AE68E-007A-4965-9076-D3FE6655B008}" type="pres">
      <dgm:prSet presAssocID="{48193B73-3E60-4112-AC4D-7F5CE1F1D0A7}" presName="dummy" presStyleCnt="0"/>
      <dgm:spPr/>
    </dgm:pt>
    <dgm:pt modelId="{2359F813-B124-400A-A221-0C74CDA26FB4}" type="pres">
      <dgm:prSet presAssocID="{EDE5F62C-D43C-47F1-86A2-BCAE142B1471}" presName="sibTrans" presStyleLbl="sibTrans2D1" presStyleIdx="3" presStyleCnt="5"/>
      <dgm:spPr/>
      <dgm:t>
        <a:bodyPr/>
        <a:lstStyle/>
        <a:p>
          <a:endParaRPr lang="ru-RU"/>
        </a:p>
      </dgm:t>
    </dgm:pt>
    <dgm:pt modelId="{A8DDBADA-FA5D-4CB3-9816-8FAF7B3DDEEC}" type="pres">
      <dgm:prSet presAssocID="{3BD7ABB6-F3BF-4807-A8D3-AA3D2F597FA0}" presName="node" presStyleLbl="node1" presStyleIdx="4" presStyleCnt="5">
        <dgm:presLayoutVars>
          <dgm:bulletEnabled val="1"/>
        </dgm:presLayoutVars>
      </dgm:prSet>
      <dgm:spPr/>
      <dgm:t>
        <a:bodyPr/>
        <a:lstStyle/>
        <a:p>
          <a:endParaRPr lang="ru-RU"/>
        </a:p>
      </dgm:t>
    </dgm:pt>
    <dgm:pt modelId="{AC788335-3CE9-4D29-A39C-FBA4F1B04F38}" type="pres">
      <dgm:prSet presAssocID="{3BD7ABB6-F3BF-4807-A8D3-AA3D2F597FA0}" presName="dummy" presStyleCnt="0"/>
      <dgm:spPr/>
    </dgm:pt>
    <dgm:pt modelId="{64C4AB36-A212-4917-B6BE-53C78D3248EA}" type="pres">
      <dgm:prSet presAssocID="{00921B3F-1126-4209-89DD-61BE9A73D8B6}" presName="sibTrans" presStyleLbl="sibTrans2D1" presStyleIdx="4" presStyleCnt="5"/>
      <dgm:spPr/>
      <dgm:t>
        <a:bodyPr/>
        <a:lstStyle/>
        <a:p>
          <a:endParaRPr lang="ru-RU"/>
        </a:p>
      </dgm:t>
    </dgm:pt>
  </dgm:ptLst>
  <dgm:cxnLst>
    <dgm:cxn modelId="{E5A0DBA9-A07A-4B7F-A463-56CB07CBA215}" srcId="{997A47CC-9E48-42BD-AD16-D3782C976469}" destId="{56D4548D-67C0-460C-9B77-83B8BDCD6011}" srcOrd="0" destOrd="0" parTransId="{F8CEB230-F43A-4F0E-B2BE-EC322B48B700}" sibTransId="{3D7129E6-03D8-4574-A834-723DBC5818F2}"/>
    <dgm:cxn modelId="{47CDA7AA-45E7-4374-9C77-E7C4281F4875}" type="presOf" srcId="{26F898A6-F257-4DFB-A6B1-62B404DB65AF}" destId="{BDD9B675-164F-4586-AC5C-D1B58BA24405}" srcOrd="0" destOrd="0" presId="urn:microsoft.com/office/officeart/2005/8/layout/radial6"/>
    <dgm:cxn modelId="{79730E42-B1F5-4B1B-9D51-16E28A8D0E96}" type="presOf" srcId="{78305452-BBE7-4328-9FB0-1817D24A81F4}" destId="{02579065-02E9-4B9C-AEA8-62C6D417CD26}" srcOrd="0" destOrd="0" presId="urn:microsoft.com/office/officeart/2005/8/layout/radial6"/>
    <dgm:cxn modelId="{DF3E3A98-C4D5-4301-BFE0-2B76119A57DA}" type="presOf" srcId="{C65EF214-3B23-47A2-87AD-082865D73B7D}" destId="{5EE9BFA9-D140-49E2-A82D-DBA622AA89AA}" srcOrd="0" destOrd="0" presId="urn:microsoft.com/office/officeart/2005/8/layout/radial6"/>
    <dgm:cxn modelId="{945613EF-489A-4668-9CA7-7BC9BD96F777}" type="presOf" srcId="{EDE5F62C-D43C-47F1-86A2-BCAE142B1471}" destId="{2359F813-B124-400A-A221-0C74CDA26FB4}" srcOrd="0" destOrd="0" presId="urn:microsoft.com/office/officeart/2005/8/layout/radial6"/>
    <dgm:cxn modelId="{465822C6-D5AF-4CED-95AE-D6264B1D8ECD}" srcId="{997A47CC-9E48-42BD-AD16-D3782C976469}" destId="{78305452-BBE7-4328-9FB0-1817D24A81F4}" srcOrd="1" destOrd="0" parTransId="{5A1B192D-B3C9-4948-AE28-88B2D8528BE6}" sibTransId="{26F898A6-F257-4DFB-A6B1-62B404DB65AF}"/>
    <dgm:cxn modelId="{1DF1AF0E-E4C2-4473-99C9-0732372313E3}" type="presOf" srcId="{00921B3F-1126-4209-89DD-61BE9A73D8B6}" destId="{64C4AB36-A212-4917-B6BE-53C78D3248EA}" srcOrd="0" destOrd="0" presId="urn:microsoft.com/office/officeart/2005/8/layout/radial6"/>
    <dgm:cxn modelId="{82A7EDD8-AA77-4C36-B72F-8517E1B58674}" type="presOf" srcId="{997A47CC-9E48-42BD-AD16-D3782C976469}" destId="{71375C5F-1EDD-4A96-9A45-153A2BE6282B}" srcOrd="0" destOrd="0" presId="urn:microsoft.com/office/officeart/2005/8/layout/radial6"/>
    <dgm:cxn modelId="{A2CD3527-ED2D-47A0-BB76-9326AD908030}" type="presOf" srcId="{48193B73-3E60-4112-AC4D-7F5CE1F1D0A7}" destId="{00490D2A-5F7A-41E4-9FE6-D9D1D6DE9D89}" srcOrd="0" destOrd="0" presId="urn:microsoft.com/office/officeart/2005/8/layout/radial6"/>
    <dgm:cxn modelId="{82E57575-94B2-4D9C-8A19-D6988F34D450}" type="presOf" srcId="{3D7129E6-03D8-4574-A834-723DBC5818F2}" destId="{187C38F5-06FF-4A4F-A379-1E363E6F5930}" srcOrd="0" destOrd="0" presId="urn:microsoft.com/office/officeart/2005/8/layout/radial6"/>
    <dgm:cxn modelId="{1CEB09B6-EA1C-4DA4-8DA1-44A362DAE4CA}" type="presOf" srcId="{32EF3467-CD7F-4A38-8374-78F575BDC57E}" destId="{7167E2E7-1DD3-4689-9D94-BFF9160CE649}" srcOrd="0" destOrd="0" presId="urn:microsoft.com/office/officeart/2005/8/layout/radial6"/>
    <dgm:cxn modelId="{2AF8A5B1-C157-4398-B813-19848951675D}" type="presOf" srcId="{3BD7ABB6-F3BF-4807-A8D3-AA3D2F597FA0}" destId="{A8DDBADA-FA5D-4CB3-9816-8FAF7B3DDEEC}" srcOrd="0" destOrd="0" presId="urn:microsoft.com/office/officeart/2005/8/layout/radial6"/>
    <dgm:cxn modelId="{AFEFDD3A-40C5-4631-8A8E-5970F5E335F8}" srcId="{997A47CC-9E48-42BD-AD16-D3782C976469}" destId="{3BD7ABB6-F3BF-4807-A8D3-AA3D2F597FA0}" srcOrd="4" destOrd="0" parTransId="{C97BC2AB-1644-4E43-9924-462B14F073DE}" sibTransId="{00921B3F-1126-4209-89DD-61BE9A73D8B6}"/>
    <dgm:cxn modelId="{B3D828D5-F186-44B4-81EB-4CD42CFDAE39}" srcId="{997A47CC-9E48-42BD-AD16-D3782C976469}" destId="{48193B73-3E60-4112-AC4D-7F5CE1F1D0A7}" srcOrd="3" destOrd="0" parTransId="{EB721523-1E05-4FAB-A29F-54E30259121E}" sibTransId="{EDE5F62C-D43C-47F1-86A2-BCAE142B1471}"/>
    <dgm:cxn modelId="{F36B7F2E-198D-4EFB-8A10-8D9F2910E295}" type="presOf" srcId="{AC0B7D5E-9EE9-4BDB-8AA9-EB8255AF5993}" destId="{75B650C4-64F9-4553-95E2-A79934D963A3}" srcOrd="0" destOrd="0" presId="urn:microsoft.com/office/officeart/2005/8/layout/radial6"/>
    <dgm:cxn modelId="{BDF3F57B-404F-4463-8410-8BB6C45EA65A}" type="presOf" srcId="{56D4548D-67C0-460C-9B77-83B8BDCD6011}" destId="{836F181E-8074-4510-B1DE-EEEC359E7A93}" srcOrd="0" destOrd="0" presId="urn:microsoft.com/office/officeart/2005/8/layout/radial6"/>
    <dgm:cxn modelId="{CCD27420-46B4-44C4-841C-B0E049BC3136}" srcId="{32EF3467-CD7F-4A38-8374-78F575BDC57E}" destId="{997A47CC-9E48-42BD-AD16-D3782C976469}" srcOrd="0" destOrd="0" parTransId="{A94AB7BE-6D18-4C22-8C1C-72C2638C6B28}" sibTransId="{53178C5C-D5E8-4F14-819C-45485A78B57A}"/>
    <dgm:cxn modelId="{BA3A267E-19D1-4E80-AEFB-D46865004243}" srcId="{997A47CC-9E48-42BD-AD16-D3782C976469}" destId="{AC0B7D5E-9EE9-4BDB-8AA9-EB8255AF5993}" srcOrd="2" destOrd="0" parTransId="{600D9FC2-89F3-4543-8E99-0A67AAA156DB}" sibTransId="{C65EF214-3B23-47A2-87AD-082865D73B7D}"/>
    <dgm:cxn modelId="{70C00279-F026-4EFE-9194-5CEE020DEF47}" type="presParOf" srcId="{7167E2E7-1DD3-4689-9D94-BFF9160CE649}" destId="{71375C5F-1EDD-4A96-9A45-153A2BE6282B}" srcOrd="0" destOrd="0" presId="urn:microsoft.com/office/officeart/2005/8/layout/radial6"/>
    <dgm:cxn modelId="{236C2DDF-7CD9-4F24-8499-2C614365309F}" type="presParOf" srcId="{7167E2E7-1DD3-4689-9D94-BFF9160CE649}" destId="{836F181E-8074-4510-B1DE-EEEC359E7A93}" srcOrd="1" destOrd="0" presId="urn:microsoft.com/office/officeart/2005/8/layout/radial6"/>
    <dgm:cxn modelId="{1812333D-EEED-44A6-B0BB-35F9E7E9F60D}" type="presParOf" srcId="{7167E2E7-1DD3-4689-9D94-BFF9160CE649}" destId="{AD29CBC8-A564-470B-BAC6-44EA464E221C}" srcOrd="2" destOrd="0" presId="urn:microsoft.com/office/officeart/2005/8/layout/radial6"/>
    <dgm:cxn modelId="{32602411-FE9D-43DE-82FE-390581A91F11}" type="presParOf" srcId="{7167E2E7-1DD3-4689-9D94-BFF9160CE649}" destId="{187C38F5-06FF-4A4F-A379-1E363E6F5930}" srcOrd="3" destOrd="0" presId="urn:microsoft.com/office/officeart/2005/8/layout/radial6"/>
    <dgm:cxn modelId="{1B068997-CA3A-476C-9407-406F2AC14B8D}" type="presParOf" srcId="{7167E2E7-1DD3-4689-9D94-BFF9160CE649}" destId="{02579065-02E9-4B9C-AEA8-62C6D417CD26}" srcOrd="4" destOrd="0" presId="urn:microsoft.com/office/officeart/2005/8/layout/radial6"/>
    <dgm:cxn modelId="{1D16C3E3-6971-4D11-AD1D-6ED78E8E959C}" type="presParOf" srcId="{7167E2E7-1DD3-4689-9D94-BFF9160CE649}" destId="{8C570F7A-2B50-4789-9B55-9AF1E15BBF62}" srcOrd="5" destOrd="0" presId="urn:microsoft.com/office/officeart/2005/8/layout/radial6"/>
    <dgm:cxn modelId="{7469162F-B75B-49A6-836F-B831A91DBF2D}" type="presParOf" srcId="{7167E2E7-1DD3-4689-9D94-BFF9160CE649}" destId="{BDD9B675-164F-4586-AC5C-D1B58BA24405}" srcOrd="6" destOrd="0" presId="urn:microsoft.com/office/officeart/2005/8/layout/radial6"/>
    <dgm:cxn modelId="{44482355-A4B8-4D00-A785-320AEA9A084A}" type="presParOf" srcId="{7167E2E7-1DD3-4689-9D94-BFF9160CE649}" destId="{75B650C4-64F9-4553-95E2-A79934D963A3}" srcOrd="7" destOrd="0" presId="urn:microsoft.com/office/officeart/2005/8/layout/radial6"/>
    <dgm:cxn modelId="{54D80CC7-87DA-44DB-9B1E-4D65089E283C}" type="presParOf" srcId="{7167E2E7-1DD3-4689-9D94-BFF9160CE649}" destId="{B24246F0-47DF-48AE-A4BD-C1CC8AD5A934}" srcOrd="8" destOrd="0" presId="urn:microsoft.com/office/officeart/2005/8/layout/radial6"/>
    <dgm:cxn modelId="{057A66E7-5427-464F-9A3D-0A5CCD2FF836}" type="presParOf" srcId="{7167E2E7-1DD3-4689-9D94-BFF9160CE649}" destId="{5EE9BFA9-D140-49E2-A82D-DBA622AA89AA}" srcOrd="9" destOrd="0" presId="urn:microsoft.com/office/officeart/2005/8/layout/radial6"/>
    <dgm:cxn modelId="{144CFFF3-7ABB-46FC-BB65-1A886607567F}" type="presParOf" srcId="{7167E2E7-1DD3-4689-9D94-BFF9160CE649}" destId="{00490D2A-5F7A-41E4-9FE6-D9D1D6DE9D89}" srcOrd="10" destOrd="0" presId="urn:microsoft.com/office/officeart/2005/8/layout/radial6"/>
    <dgm:cxn modelId="{0E8C6017-B1A9-41CB-9B4D-96F06AD15296}" type="presParOf" srcId="{7167E2E7-1DD3-4689-9D94-BFF9160CE649}" destId="{754AE68E-007A-4965-9076-D3FE6655B008}" srcOrd="11" destOrd="0" presId="urn:microsoft.com/office/officeart/2005/8/layout/radial6"/>
    <dgm:cxn modelId="{700FC74E-CB7F-445E-9F62-0C9EA8B158A1}" type="presParOf" srcId="{7167E2E7-1DD3-4689-9D94-BFF9160CE649}" destId="{2359F813-B124-400A-A221-0C74CDA26FB4}" srcOrd="12" destOrd="0" presId="urn:microsoft.com/office/officeart/2005/8/layout/radial6"/>
    <dgm:cxn modelId="{C3686472-ECA3-4D0C-85A5-0285E669BCC2}" type="presParOf" srcId="{7167E2E7-1DD3-4689-9D94-BFF9160CE649}" destId="{A8DDBADA-FA5D-4CB3-9816-8FAF7B3DDEEC}" srcOrd="13" destOrd="0" presId="urn:microsoft.com/office/officeart/2005/8/layout/radial6"/>
    <dgm:cxn modelId="{0CF4C3F0-436F-4FE0-A022-41CA3DD7776E}" type="presParOf" srcId="{7167E2E7-1DD3-4689-9D94-BFF9160CE649}" destId="{AC788335-3CE9-4D29-A39C-FBA4F1B04F38}" srcOrd="14" destOrd="0" presId="urn:microsoft.com/office/officeart/2005/8/layout/radial6"/>
    <dgm:cxn modelId="{AE4C79F8-0F28-4832-BFD1-0D0FC9E8F474}" type="presParOf" srcId="{7167E2E7-1DD3-4689-9D94-BFF9160CE649}" destId="{64C4AB36-A212-4917-B6BE-53C78D3248EA}" srcOrd="15"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C4AB36-A212-4917-B6BE-53C78D3248EA}">
      <dsp:nvSpPr>
        <dsp:cNvPr id="0" name=""/>
        <dsp:cNvSpPr/>
      </dsp:nvSpPr>
      <dsp:spPr>
        <a:xfrm>
          <a:off x="1498886" y="846625"/>
          <a:ext cx="5643187" cy="5643187"/>
        </a:xfrm>
        <a:prstGeom prst="blockArc">
          <a:avLst>
            <a:gd name="adj1" fmla="val 11880000"/>
            <a:gd name="adj2" fmla="val 16200000"/>
            <a:gd name="adj3" fmla="val 4642"/>
          </a:avLst>
        </a:prstGeom>
        <a:solidFill>
          <a:schemeClr val="accent4">
            <a:hueOff val="-11947468"/>
            <a:satOff val="-14486"/>
            <a:lumOff val="-2549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359F813-B124-400A-A221-0C74CDA26FB4}">
      <dsp:nvSpPr>
        <dsp:cNvPr id="0" name=""/>
        <dsp:cNvSpPr/>
      </dsp:nvSpPr>
      <dsp:spPr>
        <a:xfrm>
          <a:off x="1498886" y="846625"/>
          <a:ext cx="5643187" cy="5643187"/>
        </a:xfrm>
        <a:prstGeom prst="blockArc">
          <a:avLst>
            <a:gd name="adj1" fmla="val 7560000"/>
            <a:gd name="adj2" fmla="val 11880000"/>
            <a:gd name="adj3" fmla="val 4642"/>
          </a:avLst>
        </a:prstGeom>
        <a:solidFill>
          <a:schemeClr val="accent4">
            <a:hueOff val="-8960601"/>
            <a:satOff val="-10864"/>
            <a:lumOff val="-1911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EE9BFA9-D140-49E2-A82D-DBA622AA89AA}">
      <dsp:nvSpPr>
        <dsp:cNvPr id="0" name=""/>
        <dsp:cNvSpPr/>
      </dsp:nvSpPr>
      <dsp:spPr>
        <a:xfrm>
          <a:off x="1498886" y="846625"/>
          <a:ext cx="5643187" cy="5643187"/>
        </a:xfrm>
        <a:prstGeom prst="blockArc">
          <a:avLst>
            <a:gd name="adj1" fmla="val 3240000"/>
            <a:gd name="adj2" fmla="val 7560000"/>
            <a:gd name="adj3" fmla="val 4642"/>
          </a:avLst>
        </a:prstGeom>
        <a:solidFill>
          <a:schemeClr val="accent4">
            <a:hueOff val="-5973734"/>
            <a:satOff val="-7243"/>
            <a:lumOff val="-12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DD9B675-164F-4586-AC5C-D1B58BA24405}">
      <dsp:nvSpPr>
        <dsp:cNvPr id="0" name=""/>
        <dsp:cNvSpPr/>
      </dsp:nvSpPr>
      <dsp:spPr>
        <a:xfrm>
          <a:off x="1498886" y="846625"/>
          <a:ext cx="5643187" cy="5643187"/>
        </a:xfrm>
        <a:prstGeom prst="blockArc">
          <a:avLst>
            <a:gd name="adj1" fmla="val 20520000"/>
            <a:gd name="adj2" fmla="val 3240000"/>
            <a:gd name="adj3" fmla="val 4642"/>
          </a:avLst>
        </a:prstGeom>
        <a:solidFill>
          <a:schemeClr val="accent4">
            <a:hueOff val="-2986867"/>
            <a:satOff val="-3621"/>
            <a:lumOff val="-637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87C38F5-06FF-4A4F-A379-1E363E6F5930}">
      <dsp:nvSpPr>
        <dsp:cNvPr id="0" name=""/>
        <dsp:cNvSpPr/>
      </dsp:nvSpPr>
      <dsp:spPr>
        <a:xfrm>
          <a:off x="1154595" y="846625"/>
          <a:ext cx="6331769" cy="5643187"/>
        </a:xfrm>
        <a:prstGeom prst="flowChartAlternateProcess">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1375C5F-1EDD-4A96-9A45-153A2BE6282B}">
      <dsp:nvSpPr>
        <dsp:cNvPr id="0" name=""/>
        <dsp:cNvSpPr/>
      </dsp:nvSpPr>
      <dsp:spPr>
        <a:xfrm>
          <a:off x="3020960" y="2368700"/>
          <a:ext cx="2599038" cy="2599038"/>
        </a:xfrm>
        <a:prstGeom prst="ellipse">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ru-RU" sz="2300" b="1" kern="1200" smtClean="0"/>
            <a:t>Общие компетенции</a:t>
          </a:r>
          <a:endParaRPr lang="ru-RU" sz="2300" b="1" kern="1200" dirty="0"/>
        </a:p>
      </dsp:txBody>
      <dsp:txXfrm>
        <a:off x="3401580" y="2749320"/>
        <a:ext cx="1837798" cy="1837798"/>
      </dsp:txXfrm>
    </dsp:sp>
    <dsp:sp modelId="{836F181E-8074-4510-B1DE-EEEC359E7A93}">
      <dsp:nvSpPr>
        <dsp:cNvPr id="0" name=""/>
        <dsp:cNvSpPr/>
      </dsp:nvSpPr>
      <dsp:spPr>
        <a:xfrm>
          <a:off x="3410816" y="2458"/>
          <a:ext cx="1819327" cy="1819327"/>
        </a:xfrm>
        <a:prstGeom prst="ellipse">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ru-RU" sz="2200" b="1" kern="1200" smtClean="0"/>
            <a:t>ОК 01</a:t>
          </a:r>
          <a:endParaRPr lang="ru-RU" sz="2200" b="1" kern="1200" dirty="0"/>
        </a:p>
      </dsp:txBody>
      <dsp:txXfrm>
        <a:off x="3677250" y="268892"/>
        <a:ext cx="1286459" cy="1286459"/>
      </dsp:txXfrm>
    </dsp:sp>
    <dsp:sp modelId="{02579065-02E9-4B9C-AEA8-62C6D417CD26}">
      <dsp:nvSpPr>
        <dsp:cNvPr id="0" name=""/>
        <dsp:cNvSpPr/>
      </dsp:nvSpPr>
      <dsp:spPr>
        <a:xfrm>
          <a:off x="6032021" y="1906874"/>
          <a:ext cx="1819327" cy="1819327"/>
        </a:xfrm>
        <a:prstGeom prst="ellipse">
          <a:avLst/>
        </a:prstGeom>
        <a:solidFill>
          <a:schemeClr val="accent4">
            <a:hueOff val="-2986867"/>
            <a:satOff val="-3621"/>
            <a:lumOff val="-637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ru-RU" sz="2200" b="1" kern="1200" smtClean="0"/>
            <a:t>ОК 10</a:t>
          </a:r>
          <a:endParaRPr lang="ru-RU" sz="2200" b="1" kern="1200" dirty="0"/>
        </a:p>
      </dsp:txBody>
      <dsp:txXfrm>
        <a:off x="6298455" y="2173308"/>
        <a:ext cx="1286459" cy="1286459"/>
      </dsp:txXfrm>
    </dsp:sp>
    <dsp:sp modelId="{75B650C4-64F9-4553-95E2-A79934D963A3}">
      <dsp:nvSpPr>
        <dsp:cNvPr id="0" name=""/>
        <dsp:cNvSpPr/>
      </dsp:nvSpPr>
      <dsp:spPr>
        <a:xfrm>
          <a:off x="5030810" y="4988286"/>
          <a:ext cx="1819327" cy="1819327"/>
        </a:xfrm>
        <a:prstGeom prst="ellipse">
          <a:avLst/>
        </a:prstGeom>
        <a:solidFill>
          <a:schemeClr val="accent4">
            <a:hueOff val="-5973734"/>
            <a:satOff val="-7243"/>
            <a:lumOff val="-1274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ru-RU" sz="2200" b="1" kern="1200" smtClean="0"/>
            <a:t>ОК 02</a:t>
          </a:r>
          <a:endParaRPr lang="ru-RU" sz="2200" b="1" kern="1200" dirty="0"/>
        </a:p>
      </dsp:txBody>
      <dsp:txXfrm>
        <a:off x="5297244" y="5254720"/>
        <a:ext cx="1286459" cy="1286459"/>
      </dsp:txXfrm>
    </dsp:sp>
    <dsp:sp modelId="{00490D2A-5F7A-41E4-9FE6-D9D1D6DE9D89}">
      <dsp:nvSpPr>
        <dsp:cNvPr id="0" name=""/>
        <dsp:cNvSpPr/>
      </dsp:nvSpPr>
      <dsp:spPr>
        <a:xfrm>
          <a:off x="1790822" y="4988286"/>
          <a:ext cx="1819327" cy="1819327"/>
        </a:xfrm>
        <a:prstGeom prst="ellipse">
          <a:avLst/>
        </a:prstGeom>
        <a:solidFill>
          <a:schemeClr val="accent4">
            <a:hueOff val="-8960601"/>
            <a:satOff val="-10864"/>
            <a:lumOff val="-1911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ru-RU" sz="2200" b="1" kern="1200" smtClean="0"/>
            <a:t>ОК 04</a:t>
          </a:r>
          <a:endParaRPr lang="ru-RU" sz="2200" b="1" kern="1200" dirty="0"/>
        </a:p>
      </dsp:txBody>
      <dsp:txXfrm>
        <a:off x="2057256" y="5254720"/>
        <a:ext cx="1286459" cy="1286459"/>
      </dsp:txXfrm>
    </dsp:sp>
    <dsp:sp modelId="{A8DDBADA-FA5D-4CB3-9816-8FAF7B3DDEEC}">
      <dsp:nvSpPr>
        <dsp:cNvPr id="0" name=""/>
        <dsp:cNvSpPr/>
      </dsp:nvSpPr>
      <dsp:spPr>
        <a:xfrm>
          <a:off x="789611" y="1906874"/>
          <a:ext cx="1819327" cy="1819327"/>
        </a:xfrm>
        <a:prstGeom prst="ellipse">
          <a:avLst/>
        </a:prstGeom>
        <a:solidFill>
          <a:schemeClr val="accent4">
            <a:hueOff val="-11947468"/>
            <a:satOff val="-14486"/>
            <a:lumOff val="-2549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ru-RU" sz="2200" b="1" kern="1200" smtClean="0"/>
            <a:t>ОК</a:t>
          </a:r>
          <a:r>
            <a:rPr lang="ru-RU" sz="2200" kern="1200" smtClean="0"/>
            <a:t> </a:t>
          </a:r>
          <a:r>
            <a:rPr lang="ru-RU" sz="2200" b="1" kern="1200" smtClean="0"/>
            <a:t>09</a:t>
          </a:r>
          <a:endParaRPr lang="ru-RU" sz="2200" b="1" kern="1200" dirty="0"/>
        </a:p>
      </dsp:txBody>
      <dsp:txXfrm>
        <a:off x="1056045" y="2173308"/>
        <a:ext cx="1286459" cy="1286459"/>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ru-RU" smtClean="0"/>
              <a:t>Образец заголовка</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A1C653D-8114-4F74-B47A-1C1C9A164D1C}" type="datetimeFigureOut">
              <a:rPr lang="ru-RU" smtClean="0"/>
              <a:t>04.04.2022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EADD3704-DBC5-44CF-9B9D-37EC3190AB51}" type="slidenum">
              <a:rPr lang="ru-RU" smtClean="0"/>
              <a:t>‹#›</a:t>
            </a:fld>
            <a:endParaRPr lang="ru-RU"/>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A1C653D-8114-4F74-B47A-1C1C9A164D1C}" type="datetimeFigureOut">
              <a:rPr lang="ru-RU" smtClean="0"/>
              <a:t>04.04.2022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ADD3704-DBC5-44CF-9B9D-37EC3190AB51}"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A1C653D-8114-4F74-B47A-1C1C9A164D1C}" type="datetimeFigureOut">
              <a:rPr lang="ru-RU" smtClean="0"/>
              <a:t>04.04.2022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ADD3704-DBC5-44CF-9B9D-37EC3190AB51}"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ru-RU" smtClean="0"/>
              <a:t>Образец заголовка</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A1C653D-8114-4F74-B47A-1C1C9A164D1C}" type="datetimeFigureOut">
              <a:rPr lang="ru-RU" smtClean="0"/>
              <a:t>04.04.2022</a:t>
            </a:fld>
            <a:endParaRPr lang="ru-RU"/>
          </a:p>
        </p:txBody>
      </p:sp>
      <p:sp>
        <p:nvSpPr>
          <p:cNvPr id="10" name="Slide Number Placeholder 9"/>
          <p:cNvSpPr>
            <a:spLocks noGrp="1"/>
          </p:cNvSpPr>
          <p:nvPr>
            <p:ph type="sldNum" sz="quarter" idx="11"/>
          </p:nvPr>
        </p:nvSpPr>
        <p:spPr/>
        <p:txBody>
          <a:bodyPr/>
          <a:lstStyle/>
          <a:p>
            <a:fld id="{EADD3704-DBC5-44CF-9B9D-37EC3190AB51}" type="slidenum">
              <a:rPr lang="ru-RU" smtClean="0"/>
              <a:t>‹#›</a:t>
            </a:fld>
            <a:endParaRPr lang="ru-RU"/>
          </a:p>
        </p:txBody>
      </p:sp>
      <p:sp>
        <p:nvSpPr>
          <p:cNvPr id="12" name="Footer Placeholder 11"/>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ru-RU" smtClean="0"/>
              <a:t>Образец заголовка</a:t>
            </a:r>
            <a:endParaRPr lang="en-US" dirty="0"/>
          </a:p>
        </p:txBody>
      </p:sp>
      <p:sp>
        <p:nvSpPr>
          <p:cNvPr id="19" name="Date Placeholder 18"/>
          <p:cNvSpPr>
            <a:spLocks noGrp="1"/>
          </p:cNvSpPr>
          <p:nvPr>
            <p:ph type="dt" sz="half" idx="10"/>
          </p:nvPr>
        </p:nvSpPr>
        <p:spPr/>
        <p:txBody>
          <a:bodyPr/>
          <a:lstStyle/>
          <a:p>
            <a:fld id="{9A1C653D-8114-4F74-B47A-1C1C9A164D1C}" type="datetimeFigureOut">
              <a:rPr lang="ru-RU" smtClean="0"/>
              <a:t>04.04.2022</a:t>
            </a:fld>
            <a:endParaRPr lang="ru-RU"/>
          </a:p>
        </p:txBody>
      </p:sp>
      <p:sp>
        <p:nvSpPr>
          <p:cNvPr id="20" name="Slide Number Placeholder 19"/>
          <p:cNvSpPr>
            <a:spLocks noGrp="1"/>
          </p:cNvSpPr>
          <p:nvPr>
            <p:ph type="sldNum" sz="quarter" idx="11"/>
          </p:nvPr>
        </p:nvSpPr>
        <p:spPr/>
        <p:txBody>
          <a:bodyPr/>
          <a:lstStyle/>
          <a:p>
            <a:fld id="{EADD3704-DBC5-44CF-9B9D-37EC3190AB51}" type="slidenum">
              <a:rPr lang="ru-RU" smtClean="0"/>
              <a:t>‹#›</a:t>
            </a:fld>
            <a:endParaRPr lang="ru-RU"/>
          </a:p>
        </p:txBody>
      </p:sp>
      <p:sp>
        <p:nvSpPr>
          <p:cNvPr id="21" name="Footer Placeholder 20"/>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fld id="{9A1C653D-8114-4F74-B47A-1C1C9A164D1C}" type="datetimeFigureOut">
              <a:rPr lang="ru-RU" smtClean="0"/>
              <a:t>04.04.2022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ADD3704-DBC5-44CF-9B9D-37EC3190AB51}" type="slidenum">
              <a:rPr lang="ru-RU" smtClean="0"/>
              <a:t>‹#›</a:t>
            </a:fld>
            <a:endParaRPr lang="ru-RU"/>
          </a:p>
        </p:txBody>
      </p:sp>
      <p:sp>
        <p:nvSpPr>
          <p:cNvPr id="9" name="Content Placeholder 8"/>
          <p:cNvSpPr>
            <a:spLocks noGrp="1"/>
          </p:cNvSpPr>
          <p:nvPr>
            <p:ph sz="quarter" idx="13"/>
          </p:nvPr>
        </p:nvSpPr>
        <p:spPr>
          <a:xfrm>
            <a:off x="1216152" y="841248"/>
            <a:ext cx="3730752" cy="43891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9A1C653D-8114-4F74-B47A-1C1C9A164D1C}" type="datetimeFigureOut">
              <a:rPr lang="ru-RU" smtClean="0"/>
              <a:t>04.04.2022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ADD3704-DBC5-44CF-9B9D-37EC3190AB51}" type="slidenum">
              <a:rPr lang="ru-RU" smtClean="0"/>
              <a:t>‹#›</a:t>
            </a:fld>
            <a:endParaRPr lang="ru-RU"/>
          </a:p>
        </p:txBody>
      </p:sp>
      <p:sp>
        <p:nvSpPr>
          <p:cNvPr id="11" name="Content Placeholder 10"/>
          <p:cNvSpPr>
            <a:spLocks noGrp="1"/>
          </p:cNvSpPr>
          <p:nvPr>
            <p:ph sz="quarter" idx="13"/>
          </p:nvPr>
        </p:nvSpPr>
        <p:spPr>
          <a:xfrm>
            <a:off x="1216152" y="1380744"/>
            <a:ext cx="3730752" cy="38404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A1C653D-8114-4F74-B47A-1C1C9A164D1C}" type="datetimeFigureOut">
              <a:rPr lang="ru-RU" smtClean="0"/>
              <a:t>04.04.2022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ADD3704-DBC5-44CF-9B9D-37EC3190AB51}"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A1C653D-8114-4F74-B47A-1C1C9A164D1C}" type="datetimeFigureOut">
              <a:rPr lang="ru-RU" smtClean="0"/>
              <a:t>04.04.2022</a:t>
            </a:fld>
            <a:endParaRPr lang="ru-RU"/>
          </a:p>
        </p:txBody>
      </p:sp>
      <p:sp>
        <p:nvSpPr>
          <p:cNvPr id="6" name="Slide Number Placeholder 5"/>
          <p:cNvSpPr>
            <a:spLocks noGrp="1"/>
          </p:cNvSpPr>
          <p:nvPr>
            <p:ph type="sldNum" sz="quarter" idx="11"/>
          </p:nvPr>
        </p:nvSpPr>
        <p:spPr/>
        <p:txBody>
          <a:bodyPr/>
          <a:lstStyle/>
          <a:p>
            <a:fld id="{EADD3704-DBC5-44CF-9B9D-37EC3190AB51}" type="slidenum">
              <a:rPr lang="ru-RU" smtClean="0"/>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Content Placeholder 13"/>
          <p:cNvSpPr>
            <a:spLocks noGrp="1"/>
          </p:cNvSpPr>
          <p:nvPr>
            <p:ph sz="quarter" idx="13"/>
          </p:nvPr>
        </p:nvSpPr>
        <p:spPr>
          <a:xfrm>
            <a:off x="914400" y="381000"/>
            <a:ext cx="4800600" cy="5943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9" name="Date Placeholder 8"/>
          <p:cNvSpPr>
            <a:spLocks noGrp="1"/>
          </p:cNvSpPr>
          <p:nvPr>
            <p:ph type="dt" sz="half" idx="14"/>
          </p:nvPr>
        </p:nvSpPr>
        <p:spPr/>
        <p:txBody>
          <a:bodyPr/>
          <a:lstStyle/>
          <a:p>
            <a:fld id="{9A1C653D-8114-4F74-B47A-1C1C9A164D1C}" type="datetimeFigureOut">
              <a:rPr lang="ru-RU" smtClean="0"/>
              <a:t>04.04.2022</a:t>
            </a:fld>
            <a:endParaRPr lang="ru-RU"/>
          </a:p>
        </p:txBody>
      </p:sp>
      <p:sp>
        <p:nvSpPr>
          <p:cNvPr id="10" name="Slide Number Placeholder 9"/>
          <p:cNvSpPr>
            <a:spLocks noGrp="1"/>
          </p:cNvSpPr>
          <p:nvPr>
            <p:ph type="sldNum" sz="quarter" idx="15"/>
          </p:nvPr>
        </p:nvSpPr>
        <p:spPr/>
        <p:txBody>
          <a:bodyPr/>
          <a:lstStyle/>
          <a:p>
            <a:fld id="{EADD3704-DBC5-44CF-9B9D-37EC3190AB51}" type="slidenum">
              <a:rPr lang="ru-RU" smtClean="0"/>
              <a:t>‹#›</a:t>
            </a:fld>
            <a:endParaRPr lang="ru-RU"/>
          </a:p>
        </p:txBody>
      </p:sp>
      <p:sp>
        <p:nvSpPr>
          <p:cNvPr id="13" name="Footer Placeholder 12"/>
          <p:cNvSpPr>
            <a:spLocks noGrp="1"/>
          </p:cNvSpPr>
          <p:nvPr>
            <p:ph type="ftr" sz="quarter" idx="16"/>
          </p:nvPr>
        </p:nvSpPr>
        <p:spPr/>
        <p:txBody>
          <a:bodyPr/>
          <a:lstStyle/>
          <a:p>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A1C653D-8114-4F74-B47A-1C1C9A164D1C}" type="datetimeFigureOut">
              <a:rPr lang="ru-RU" smtClean="0"/>
              <a:t>04.04.2022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ADD3704-DBC5-44CF-9B9D-37EC3190AB51}" type="slidenum">
              <a:rPr lang="ru-RU" smtClean="0"/>
              <a:t>‹#›</a:t>
            </a:fld>
            <a:endParaRPr lang="ru-RU"/>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endParaRPr lang="ru-RU"/>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EADD3704-DBC5-44CF-9B9D-37EC3190AB51}" type="slidenum">
              <a:rPr lang="ru-RU" smtClean="0"/>
              <a:t>‹#›</a:t>
            </a:fld>
            <a:endParaRPr lang="ru-RU"/>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9A1C653D-8114-4F74-B47A-1C1C9A164D1C}" type="datetimeFigureOut">
              <a:rPr lang="ru-RU" smtClean="0"/>
              <a:t>04.04.2022</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0"/>
            <a:ext cx="8820472" cy="7201972"/>
          </a:xfrm>
          <a:prstGeom prst="rect">
            <a:avLst/>
          </a:prstGeom>
          <a:noFill/>
        </p:spPr>
        <p:txBody>
          <a:bodyPr wrap="square" lIns="91440" tIns="45720" rIns="91440" bIns="45720">
            <a:spAutoFit/>
          </a:bodyPr>
          <a:lstStyle/>
          <a:p>
            <a:endParaRPr lang="ru-RU" sz="3200" b="1" dirty="0"/>
          </a:p>
          <a:p>
            <a:r>
              <a:rPr lang="ru-RU" sz="4400" b="1" dirty="0"/>
              <a:t>Применение технологий развития критического мышления и работы в малых группах для формирования общих компетенций на занятиях по иностранному языку в колледже</a:t>
            </a:r>
            <a:endParaRPr lang="ru-RU" sz="4400" dirty="0"/>
          </a:p>
          <a:p>
            <a:pPr algn="r"/>
            <a:endParaRPr lang="ru-RU" sz="2800" i="1" dirty="0"/>
          </a:p>
          <a:p>
            <a:pPr algn="r"/>
            <a:endParaRPr lang="ru-RU" sz="2800" i="1" dirty="0" smtClean="0">
              <a:solidFill>
                <a:srgbClr val="002060"/>
              </a:solidFill>
            </a:endParaRPr>
          </a:p>
          <a:p>
            <a:pPr algn="r"/>
            <a:r>
              <a:rPr lang="ru-RU" sz="2800" i="1" dirty="0" err="1" smtClean="0">
                <a:solidFill>
                  <a:srgbClr val="002060"/>
                </a:solidFill>
              </a:rPr>
              <a:t>Хацкова</a:t>
            </a:r>
            <a:r>
              <a:rPr lang="ru-RU" sz="2800" i="1" dirty="0" smtClean="0">
                <a:solidFill>
                  <a:srgbClr val="002060"/>
                </a:solidFill>
              </a:rPr>
              <a:t> </a:t>
            </a:r>
            <a:r>
              <a:rPr lang="ru-RU" sz="2800" i="1" dirty="0">
                <a:solidFill>
                  <a:srgbClr val="002060"/>
                </a:solidFill>
              </a:rPr>
              <a:t>А.А. , </a:t>
            </a:r>
            <a:r>
              <a:rPr lang="ru-RU" sz="2800" i="1" dirty="0" err="1" smtClean="0">
                <a:solidFill>
                  <a:srgbClr val="002060"/>
                </a:solidFill>
              </a:rPr>
              <a:t>Чепурных</a:t>
            </a:r>
            <a:r>
              <a:rPr lang="ru-RU" sz="2800" i="1" dirty="0" smtClean="0">
                <a:solidFill>
                  <a:srgbClr val="002060"/>
                </a:solidFill>
              </a:rPr>
              <a:t> Т.А., преподаватели </a:t>
            </a:r>
            <a:r>
              <a:rPr lang="ru-RU" sz="2800" i="1" dirty="0">
                <a:solidFill>
                  <a:srgbClr val="002060"/>
                </a:solidFill>
              </a:rPr>
              <a:t>английского языка ГБПОУ </a:t>
            </a:r>
            <a:r>
              <a:rPr lang="ru-RU" sz="2800" i="1" dirty="0" err="1" smtClean="0">
                <a:solidFill>
                  <a:srgbClr val="002060"/>
                </a:solidFill>
              </a:rPr>
              <a:t>ЧЭнК</a:t>
            </a:r>
            <a:r>
              <a:rPr lang="ru-RU" sz="2800" i="1" dirty="0" smtClean="0">
                <a:solidFill>
                  <a:srgbClr val="002060"/>
                </a:solidFill>
              </a:rPr>
              <a:t> </a:t>
            </a:r>
            <a:r>
              <a:rPr lang="ru-RU" sz="2800" i="1" dirty="0">
                <a:solidFill>
                  <a:srgbClr val="002060"/>
                </a:solidFill>
              </a:rPr>
              <a:t>им. С.М. Кирова</a:t>
            </a:r>
            <a:endParaRPr lang="ru-RU" sz="2800" dirty="0">
              <a:solidFill>
                <a:srgbClr val="002060"/>
              </a:solidFill>
            </a:endParaRPr>
          </a:p>
          <a:p>
            <a:pPr algn="ct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27017420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7664" y="764704"/>
            <a:ext cx="5812297" cy="923330"/>
          </a:xfrm>
          <a:prstGeom prst="rect">
            <a:avLst/>
          </a:prstGeom>
          <a:noFill/>
        </p:spPr>
        <p:txBody>
          <a:bodyPr wrap="none" lIns="91440" tIns="45720" rIns="91440" bIns="45720">
            <a:spAutoFit/>
          </a:bodyPr>
          <a:lstStyle/>
          <a:p>
            <a:pPr algn="ctr"/>
            <a:r>
              <a:rPr lang="ru-RU"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Колесо фортуны</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Прямоугольник 2"/>
          <p:cNvSpPr/>
          <p:nvPr/>
        </p:nvSpPr>
        <p:spPr>
          <a:xfrm>
            <a:off x="1547664" y="1988840"/>
            <a:ext cx="6480720" cy="4204356"/>
          </a:xfrm>
          <a:prstGeom prst="rect">
            <a:avLst/>
          </a:prstGeom>
        </p:spPr>
        <p:txBody>
          <a:bodyPr wrap="square">
            <a:spAutoFit/>
          </a:bodyPr>
          <a:lstStyle/>
          <a:p>
            <a:pPr>
              <a:lnSpc>
                <a:spcPct val="150000"/>
              </a:lnSpc>
            </a:pPr>
            <a:r>
              <a:rPr lang="ru-RU" b="1" i="1" dirty="0"/>
              <a:t>Ход игры:</a:t>
            </a:r>
            <a:endParaRPr lang="ru-RU" dirty="0"/>
          </a:p>
          <a:p>
            <a:pPr lvl="0">
              <a:lnSpc>
                <a:spcPct val="150000"/>
              </a:lnSpc>
            </a:pPr>
            <a:r>
              <a:rPr lang="ru-RU" dirty="0"/>
              <a:t>Старт в г. Ливерпуле. Задача определить географическое положение и политическую систему Великобритании.</a:t>
            </a:r>
          </a:p>
          <a:p>
            <a:pPr lvl="0">
              <a:lnSpc>
                <a:spcPct val="150000"/>
              </a:lnSpc>
            </a:pPr>
            <a:r>
              <a:rPr lang="ru-RU" dirty="0"/>
              <a:t>Историческая отмель. Задача распределить по определенным историческим  темам предложенные слова и словосочетания.</a:t>
            </a:r>
          </a:p>
          <a:p>
            <a:pPr lvl="0">
              <a:lnSpc>
                <a:spcPct val="150000"/>
              </a:lnSpc>
            </a:pPr>
            <a:r>
              <a:rPr lang="ru-RU" dirty="0"/>
              <a:t>Рифы. Задача объяснить значение слов и выражений.</a:t>
            </a:r>
          </a:p>
          <a:p>
            <a:pPr lvl="0">
              <a:lnSpc>
                <a:spcPct val="150000"/>
              </a:lnSpc>
            </a:pPr>
            <a:r>
              <a:rPr lang="ru-RU" dirty="0"/>
              <a:t>Праздничная впадина. Задача рассказать о традициях празднования Рождества и Хэллоуина.</a:t>
            </a:r>
          </a:p>
          <a:p>
            <a:pPr lvl="0">
              <a:lnSpc>
                <a:spcPct val="150000"/>
              </a:lnSpc>
            </a:pPr>
            <a:r>
              <a:rPr lang="ru-RU" dirty="0"/>
              <a:t>Почта. Задача правильно оформить письмо на английском языке.</a:t>
            </a:r>
          </a:p>
        </p:txBody>
      </p:sp>
    </p:spTree>
    <p:extLst>
      <p:ext uri="{BB962C8B-B14F-4D97-AF65-F5344CB8AC3E}">
        <p14:creationId xmlns:p14="http://schemas.microsoft.com/office/powerpoint/2010/main" val="35931325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691680" y="548680"/>
            <a:ext cx="6397393"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Think – pair - share</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9" name="Прямоугольник 8"/>
          <p:cNvSpPr/>
          <p:nvPr/>
        </p:nvSpPr>
        <p:spPr>
          <a:xfrm>
            <a:off x="1187625" y="1844824"/>
            <a:ext cx="6901448" cy="3416320"/>
          </a:xfrm>
          <a:prstGeom prst="rect">
            <a:avLst/>
          </a:prstGeom>
        </p:spPr>
        <p:txBody>
          <a:bodyPr wrap="square">
            <a:spAutoFit/>
          </a:bodyPr>
          <a:lstStyle/>
          <a:p>
            <a:pPr>
              <a:lnSpc>
                <a:spcPct val="200000"/>
              </a:lnSpc>
            </a:pPr>
            <a:r>
              <a:rPr lang="ru-RU" dirty="0"/>
              <a:t> </a:t>
            </a:r>
            <a:r>
              <a:rPr lang="ru-RU" dirty="0" smtClean="0"/>
              <a:t> </a:t>
            </a:r>
            <a:r>
              <a:rPr lang="ru-RU" dirty="0" smtClean="0">
                <a:latin typeface="Arial Black" pitchFamily="34" charset="0"/>
              </a:rPr>
              <a:t>На первом этапе каждый составляет диаграмму (</a:t>
            </a:r>
            <a:r>
              <a:rPr lang="ru-RU" dirty="0" smtClean="0">
                <a:solidFill>
                  <a:srgbClr val="C00000"/>
                </a:solidFill>
                <a:latin typeface="Arial Black" pitchFamily="34" charset="0"/>
              </a:rPr>
              <a:t>Этап </a:t>
            </a:r>
            <a:r>
              <a:rPr lang="en-US" dirty="0" smtClean="0">
                <a:solidFill>
                  <a:srgbClr val="C00000"/>
                </a:solidFill>
                <a:latin typeface="Arial Black" pitchFamily="34" charset="0"/>
              </a:rPr>
              <a:t>THINK</a:t>
            </a:r>
            <a:r>
              <a:rPr lang="ru-RU" dirty="0" smtClean="0">
                <a:latin typeface="Arial Black" pitchFamily="34" charset="0"/>
              </a:rPr>
              <a:t>)</a:t>
            </a:r>
          </a:p>
          <a:p>
            <a:pPr>
              <a:lnSpc>
                <a:spcPct val="200000"/>
              </a:lnSpc>
            </a:pPr>
            <a:r>
              <a:rPr lang="ru-RU" dirty="0" smtClean="0">
                <a:latin typeface="Arial Black" pitchFamily="34" charset="0"/>
              </a:rPr>
              <a:t>На втором этапе делится с другом, соседом, знакомым, обсуждают (Этап</a:t>
            </a:r>
            <a:r>
              <a:rPr lang="en-US" dirty="0" smtClean="0">
                <a:latin typeface="Arial Black" pitchFamily="34" charset="0"/>
              </a:rPr>
              <a:t> PAIR)</a:t>
            </a:r>
          </a:p>
          <a:p>
            <a:pPr>
              <a:lnSpc>
                <a:spcPct val="200000"/>
              </a:lnSpc>
            </a:pPr>
            <a:r>
              <a:rPr lang="ru-RU" dirty="0" smtClean="0">
                <a:latin typeface="Arial Black" pitchFamily="34" charset="0"/>
              </a:rPr>
              <a:t>На третьем этапе выбор одной темы, подготовка к итоговой работе (</a:t>
            </a:r>
            <a:r>
              <a:rPr lang="ru-RU" dirty="0" smtClean="0">
                <a:solidFill>
                  <a:srgbClr val="C00000"/>
                </a:solidFill>
                <a:latin typeface="Arial Black" pitchFamily="34" charset="0"/>
              </a:rPr>
              <a:t>Этап </a:t>
            </a:r>
            <a:r>
              <a:rPr lang="en-US" dirty="0" smtClean="0">
                <a:solidFill>
                  <a:srgbClr val="C00000"/>
                </a:solidFill>
                <a:latin typeface="Arial Black" pitchFamily="34" charset="0"/>
              </a:rPr>
              <a:t>SHARE</a:t>
            </a:r>
            <a:r>
              <a:rPr lang="ru-RU" dirty="0" smtClean="0">
                <a:latin typeface="Arial Black" pitchFamily="34" charset="0"/>
              </a:rPr>
              <a:t>) </a:t>
            </a:r>
            <a:endParaRPr lang="ru-RU" dirty="0">
              <a:latin typeface="Arial Black" pitchFamily="34" charset="0"/>
            </a:endParaRPr>
          </a:p>
        </p:txBody>
      </p:sp>
    </p:spTree>
    <p:extLst>
      <p:ext uri="{BB962C8B-B14F-4D97-AF65-F5344CB8AC3E}">
        <p14:creationId xmlns:p14="http://schemas.microsoft.com/office/powerpoint/2010/main" val="18655518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37716" y="692696"/>
            <a:ext cx="3598935" cy="923330"/>
          </a:xfrm>
          <a:prstGeom prst="rect">
            <a:avLst/>
          </a:prstGeom>
          <a:noFill/>
        </p:spPr>
        <p:txBody>
          <a:bodyPr wrap="none" lIns="91440" tIns="45720" rIns="91440" bIns="45720">
            <a:spAutoFit/>
          </a:bodyPr>
          <a:lstStyle/>
          <a:p>
            <a:pPr algn="ctr"/>
            <a:r>
              <a:rPr lang="ru-RU"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аквариум</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Прямоугольник 2"/>
          <p:cNvSpPr/>
          <p:nvPr/>
        </p:nvSpPr>
        <p:spPr>
          <a:xfrm>
            <a:off x="541719" y="1494300"/>
            <a:ext cx="3960440" cy="5139869"/>
          </a:xfrm>
          <a:prstGeom prst="rect">
            <a:avLst/>
          </a:prstGeom>
          <a:ln w="57150">
            <a:solidFill>
              <a:schemeClr val="tx1"/>
            </a:solidFill>
          </a:ln>
        </p:spPr>
        <p:txBody>
          <a:bodyPr wrap="square">
            <a:spAutoFit/>
          </a:bodyPr>
          <a:lstStyle/>
          <a:p>
            <a:endParaRPr lang="ru-RU" sz="1600" b="1" dirty="0" smtClean="0">
              <a:solidFill>
                <a:prstClr val="black"/>
              </a:solidFill>
              <a:latin typeface="Arial Narrow" pitchFamily="34" charset="0"/>
            </a:endParaRPr>
          </a:p>
          <a:p>
            <a:endParaRPr lang="ru-RU" sz="1600" b="1" dirty="0">
              <a:solidFill>
                <a:prstClr val="black"/>
              </a:solidFill>
              <a:latin typeface="Arial Narrow" pitchFamily="34" charset="0"/>
            </a:endParaRPr>
          </a:p>
          <a:p>
            <a:endParaRPr lang="ru-RU" sz="1600" b="1" dirty="0" smtClean="0">
              <a:solidFill>
                <a:prstClr val="black"/>
              </a:solidFill>
              <a:latin typeface="Arial Narrow" pitchFamily="34" charset="0"/>
            </a:endParaRPr>
          </a:p>
          <a:p>
            <a:r>
              <a:rPr lang="en-US" sz="1600" b="1" dirty="0" smtClean="0">
                <a:solidFill>
                  <a:prstClr val="black"/>
                </a:solidFill>
                <a:latin typeface="Arial Narrow" pitchFamily="34" charset="0"/>
              </a:rPr>
              <a:t>British </a:t>
            </a:r>
            <a:r>
              <a:rPr lang="en-US" sz="1600" b="1" dirty="0">
                <a:solidFill>
                  <a:prstClr val="black"/>
                </a:solidFill>
                <a:latin typeface="Arial Narrow" pitchFamily="34" charset="0"/>
              </a:rPr>
              <a:t>newspaper “The Times” one day announced the raising of North Sea oil production. Maybe not the worst news. Our correspondent walks along the streets and asks the people 'If you were the Prime Minister what would you do with the money?'</a:t>
            </a:r>
            <a:br>
              <a:rPr lang="en-US" sz="1600" b="1" dirty="0">
                <a:solidFill>
                  <a:prstClr val="black"/>
                </a:solidFill>
                <a:latin typeface="Arial Narrow" pitchFamily="34" charset="0"/>
              </a:rPr>
            </a:br>
            <a:r>
              <a:rPr lang="en-US" sz="1600" b="1" dirty="0">
                <a:solidFill>
                  <a:prstClr val="black"/>
                </a:solidFill>
                <a:latin typeface="Arial Narrow" pitchFamily="34" charset="0"/>
              </a:rPr>
              <a:t>But the people always have their own opinion and know exactly how to spend the oil revenues. </a:t>
            </a:r>
            <a:br>
              <a:rPr lang="en-US" sz="1600" b="1" dirty="0">
                <a:solidFill>
                  <a:prstClr val="black"/>
                </a:solidFill>
                <a:latin typeface="Arial Narrow" pitchFamily="34" charset="0"/>
              </a:rPr>
            </a:br>
            <a:r>
              <a:rPr lang="en-US" sz="1600" b="1" dirty="0">
                <a:solidFill>
                  <a:prstClr val="black"/>
                </a:solidFill>
                <a:latin typeface="Arial Narrow" pitchFamily="34" charset="0"/>
              </a:rPr>
              <a:t> But the time passes. And today the interview is long ago. </a:t>
            </a:r>
            <a:r>
              <a:rPr lang="en-US" sz="1600" b="1" dirty="0" smtClean="0">
                <a:solidFill>
                  <a:schemeClr val="bg1"/>
                </a:solidFill>
                <a:latin typeface="Arial Narrow" pitchFamily="34" charset="0"/>
              </a:rPr>
              <a:t>ere </a:t>
            </a:r>
            <a:r>
              <a:rPr lang="en-US" sz="1400" b="1" dirty="0">
                <a:solidFill>
                  <a:schemeClr val="bg1"/>
                </a:solidFill>
                <a:latin typeface="Arial Narrow" pitchFamily="34" charset="0"/>
              </a:rPr>
              <a:t>the Prime Minister what would you do with the money?'</a:t>
            </a:r>
            <a:r>
              <a:rPr lang="en-US" b="1" dirty="0">
                <a:solidFill>
                  <a:schemeClr val="bg1"/>
                </a:solidFill>
                <a:latin typeface="Arial Narrow" pitchFamily="34" charset="0"/>
              </a:rPr>
              <a:t/>
            </a:r>
            <a:br>
              <a:rPr lang="en-US" b="1" dirty="0">
                <a:solidFill>
                  <a:schemeClr val="bg1"/>
                </a:solidFill>
                <a:latin typeface="Arial Narrow" pitchFamily="34" charset="0"/>
              </a:rPr>
            </a:br>
            <a:r>
              <a:rPr lang="en-US" b="1" dirty="0">
                <a:solidFill>
                  <a:schemeClr val="bg1"/>
                </a:solidFill>
                <a:latin typeface="Arial Narrow" pitchFamily="34" charset="0"/>
              </a:rPr>
              <a:t>But the people always have their own opinion </a:t>
            </a:r>
            <a:r>
              <a:rPr lang="en-US" b="1" dirty="0" smtClean="0">
                <a:solidFill>
                  <a:schemeClr val="bg1"/>
                </a:solidFill>
                <a:latin typeface="Arial Narrow" pitchFamily="34" charset="0"/>
              </a:rPr>
              <a:t>and </a:t>
            </a:r>
            <a:r>
              <a:rPr lang="en-US" b="1" dirty="0">
                <a:solidFill>
                  <a:schemeClr val="bg1"/>
                </a:solidFill>
                <a:latin typeface="Arial Narrow" pitchFamily="34" charset="0"/>
              </a:rPr>
              <a:t>exactly how to spend the oil revenues. </a:t>
            </a:r>
            <a:br>
              <a:rPr lang="en-US" b="1" dirty="0">
                <a:solidFill>
                  <a:schemeClr val="bg1"/>
                </a:solidFill>
                <a:latin typeface="Arial Narrow" pitchFamily="34" charset="0"/>
              </a:rPr>
            </a:br>
            <a:r>
              <a:rPr lang="en-US" b="1" dirty="0">
                <a:solidFill>
                  <a:schemeClr val="bg1"/>
                </a:solidFill>
                <a:latin typeface="Arial Narrow" pitchFamily="34" charset="0"/>
              </a:rPr>
              <a:t> But the time passes. And today the interview is long ago. </a:t>
            </a:r>
            <a:endParaRPr lang="ru-RU" dirty="0"/>
          </a:p>
        </p:txBody>
      </p:sp>
      <p:sp>
        <p:nvSpPr>
          <p:cNvPr id="4" name="Прямоугольник 3"/>
          <p:cNvSpPr/>
          <p:nvPr/>
        </p:nvSpPr>
        <p:spPr>
          <a:xfrm>
            <a:off x="4932040" y="4581128"/>
            <a:ext cx="3888432" cy="1323439"/>
          </a:xfrm>
          <a:prstGeom prst="rect">
            <a:avLst/>
          </a:prstGeom>
          <a:ln>
            <a:solidFill>
              <a:schemeClr val="accent1">
                <a:lumMod val="75000"/>
              </a:schemeClr>
            </a:solidFill>
          </a:ln>
        </p:spPr>
        <p:txBody>
          <a:bodyPr wrap="square">
            <a:spAutoFit/>
          </a:bodyPr>
          <a:lstStyle/>
          <a:p>
            <a:pPr marL="137160" lvl="0" algn="ctr">
              <a:spcBef>
                <a:spcPct val="20000"/>
              </a:spcBef>
              <a:buClr>
                <a:prstClr val="white">
                  <a:shade val="95000"/>
                </a:prstClr>
              </a:buClr>
              <a:buSzPct val="65000"/>
            </a:pPr>
            <a:r>
              <a:rPr lang="en-US" sz="1600" dirty="0">
                <a:solidFill>
                  <a:prstClr val="black"/>
                </a:solidFill>
                <a:latin typeface="Times New Roman" pitchFamily="18" charset="0"/>
                <a:cs typeface="Times New Roman" pitchFamily="18" charset="0"/>
              </a:rPr>
              <a:t>Plastic bags are used by millions of our people every day to make our lives easier. But these bags are creating a big environmental problem  - what to do  with things that we don’t want ?</a:t>
            </a:r>
            <a:endParaRPr lang="ru-RU" sz="1600" dirty="0">
              <a:solidFill>
                <a:prstClr val="black"/>
              </a:solidFill>
              <a:latin typeface="Times New Roman" pitchFamily="18" charset="0"/>
              <a:cs typeface="Times New Roman" pitchFamily="18" charset="0"/>
            </a:endParaRPr>
          </a:p>
        </p:txBody>
      </p:sp>
      <p:pic>
        <p:nvPicPr>
          <p:cNvPr id="5" name="Picture 2" descr="C:\Users\tchepurnykh\Desktop\свалка.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1503249"/>
            <a:ext cx="4299552" cy="3077879"/>
          </a:xfrm>
          <a:prstGeom prst="rect">
            <a:avLst/>
          </a:prstGeom>
          <a:gradFill rotWithShape="1">
            <a:gsLst>
              <a:gs pos="0">
                <a:srgbClr val="7E6BC9">
                  <a:tint val="45000"/>
                  <a:satMod val="200000"/>
                </a:srgbClr>
              </a:gs>
              <a:gs pos="30000">
                <a:srgbClr val="7E6BC9">
                  <a:tint val="61000"/>
                  <a:satMod val="200000"/>
                </a:srgbClr>
              </a:gs>
              <a:gs pos="45000">
                <a:srgbClr val="7E6BC9">
                  <a:tint val="66000"/>
                  <a:satMod val="200000"/>
                </a:srgbClr>
              </a:gs>
              <a:gs pos="55000">
                <a:srgbClr val="7E6BC9">
                  <a:tint val="66000"/>
                  <a:satMod val="200000"/>
                </a:srgbClr>
              </a:gs>
              <a:gs pos="73000">
                <a:srgbClr val="7E6BC9">
                  <a:tint val="61000"/>
                  <a:satMod val="200000"/>
                </a:srgbClr>
              </a:gs>
              <a:gs pos="100000">
                <a:srgbClr val="7E6BC9">
                  <a:tint val="45000"/>
                  <a:satMod val="200000"/>
                </a:srgbClr>
              </a:gs>
            </a:gsLst>
            <a:lin ang="950000" scaled="1"/>
          </a:gradFill>
          <a:ln w="9525" cap="flat" cmpd="sng" algn="ctr">
            <a:solidFill>
              <a:srgbClr val="7E6BC9"/>
            </a:solidFill>
            <a:prstDash val="solid"/>
          </a:ln>
          <a:effectLst>
            <a:outerShdw blurRad="38100" dist="25400" dir="5400000" rotWithShape="0">
              <a:srgbClr val="000000">
                <a:alpha val="40000"/>
              </a:srgbClr>
            </a:outerShdw>
          </a:effectLst>
          <a:extLst/>
        </p:spPr>
      </p:pic>
    </p:spTree>
    <p:extLst>
      <p:ext uri="{BB962C8B-B14F-4D97-AF65-F5344CB8AC3E}">
        <p14:creationId xmlns:p14="http://schemas.microsoft.com/office/powerpoint/2010/main" val="26295987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88640"/>
            <a:ext cx="8892480" cy="5016758"/>
          </a:xfrm>
          <a:prstGeom prst="rect">
            <a:avLst/>
          </a:prstGeom>
        </p:spPr>
        <p:txBody>
          <a:bodyPr wrap="square">
            <a:spAutoFit/>
          </a:bodyPr>
          <a:lstStyle/>
          <a:p>
            <a:pPr algn="ctr"/>
            <a:r>
              <a:rPr lang="ru-RU" sz="3200" b="1" u="sng" dirty="0">
                <a:solidFill>
                  <a:srgbClr val="002060"/>
                </a:solidFill>
              </a:rPr>
              <a:t>И</a:t>
            </a:r>
            <a:r>
              <a:rPr lang="ru-RU" sz="3200" b="1" u="sng" dirty="0" smtClean="0">
                <a:solidFill>
                  <a:srgbClr val="002060"/>
                </a:solidFill>
              </a:rPr>
              <a:t>спользование </a:t>
            </a:r>
            <a:r>
              <a:rPr lang="ru-RU" sz="3200" b="1" u="sng" dirty="0">
                <a:solidFill>
                  <a:srgbClr val="002060"/>
                </a:solidFill>
              </a:rPr>
              <a:t>технологий развития критического мышления и работы в малых группах </a:t>
            </a:r>
            <a:r>
              <a:rPr lang="ru-RU" sz="3200" b="1" u="sng" dirty="0" smtClean="0">
                <a:solidFill>
                  <a:srgbClr val="002060"/>
                </a:solidFill>
              </a:rPr>
              <a:t>способствует:</a:t>
            </a:r>
          </a:p>
          <a:p>
            <a:pPr marL="457200" indent="-457200" algn="ctr">
              <a:buFont typeface="Wingdings" panose="05000000000000000000" pitchFamily="2" charset="2"/>
              <a:buChar char="ü"/>
            </a:pPr>
            <a:r>
              <a:rPr lang="ru-RU" sz="3200" b="1" dirty="0" smtClean="0">
                <a:solidFill>
                  <a:srgbClr val="002060"/>
                </a:solidFill>
              </a:rPr>
              <a:t>развитию </a:t>
            </a:r>
            <a:r>
              <a:rPr lang="ru-RU" sz="3200" b="1" dirty="0">
                <a:solidFill>
                  <a:srgbClr val="002060"/>
                </a:solidFill>
              </a:rPr>
              <a:t>творчества обучающихся, их критического </a:t>
            </a:r>
            <a:r>
              <a:rPr lang="ru-RU" sz="3200" b="1" dirty="0" smtClean="0">
                <a:solidFill>
                  <a:srgbClr val="002060"/>
                </a:solidFill>
              </a:rPr>
              <a:t>мышления</a:t>
            </a:r>
          </a:p>
          <a:p>
            <a:pPr marL="457200" indent="-457200" algn="ctr">
              <a:buFont typeface="Wingdings" panose="05000000000000000000" pitchFamily="2" charset="2"/>
              <a:buChar char="ü"/>
            </a:pPr>
            <a:endParaRPr lang="ru-RU" sz="3200" b="1" dirty="0" smtClean="0">
              <a:solidFill>
                <a:srgbClr val="002060"/>
              </a:solidFill>
            </a:endParaRPr>
          </a:p>
          <a:p>
            <a:pPr marL="457200" indent="-457200" algn="ctr">
              <a:buFont typeface="Wingdings" panose="05000000000000000000" pitchFamily="2" charset="2"/>
              <a:buChar char="ü"/>
            </a:pPr>
            <a:r>
              <a:rPr lang="ru-RU" sz="3200" b="1" dirty="0" smtClean="0">
                <a:solidFill>
                  <a:srgbClr val="002060"/>
                </a:solidFill>
              </a:rPr>
              <a:t>формированию </a:t>
            </a:r>
            <a:r>
              <a:rPr lang="ru-RU" sz="3200" b="1" dirty="0">
                <a:solidFill>
                  <a:srgbClr val="002060"/>
                </a:solidFill>
              </a:rPr>
              <a:t>общих компетенций, что имеет огромное значение для будущей профессиональной жизни молодых специалистов</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4572000"/>
            <a:ext cx="200025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97725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052736"/>
            <a:ext cx="8352928"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2355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7016" y="116632"/>
            <a:ext cx="8856984" cy="2554545"/>
          </a:xfrm>
          <a:prstGeom prst="rect">
            <a:avLst/>
          </a:prstGeom>
        </p:spPr>
        <p:txBody>
          <a:bodyPr wrap="square">
            <a:spAutoFit/>
          </a:bodyPr>
          <a:lstStyle/>
          <a:p>
            <a:pPr algn="ctr"/>
            <a:r>
              <a:rPr lang="ru-RU" sz="4000" b="1" dirty="0" err="1">
                <a:solidFill>
                  <a:srgbClr val="0070C0"/>
                </a:solidFill>
              </a:rPr>
              <a:t>Компетентностный</a:t>
            </a:r>
            <a:r>
              <a:rPr lang="ru-RU" sz="4000" b="1" dirty="0">
                <a:solidFill>
                  <a:srgbClr val="0070C0"/>
                </a:solidFill>
              </a:rPr>
              <a:t> подход – результат образования: способность человека </a:t>
            </a:r>
          </a:p>
          <a:p>
            <a:pPr algn="ctr"/>
            <a:r>
              <a:rPr lang="ru-RU" sz="4000" b="1" dirty="0">
                <a:solidFill>
                  <a:srgbClr val="0070C0"/>
                </a:solidFill>
              </a:rPr>
              <a:t>действовать в различных проблемных ситуациях</a:t>
            </a:r>
          </a:p>
        </p:txBody>
      </p:sp>
      <p:pic>
        <p:nvPicPr>
          <p:cNvPr id="6" name="Picture 2" descr="http://xn----btb1bbcge2a.xn--p1ai/_bl/6/5365736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413" y="3626672"/>
            <a:ext cx="6240016" cy="3170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19314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1012910685"/>
              </p:ext>
            </p:extLst>
          </p:nvPr>
        </p:nvGraphicFramePr>
        <p:xfrm>
          <a:off x="251520" y="0"/>
          <a:ext cx="864096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787499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ИННОВАЦИОННЫЕ ОБРАЗОВАТЕЛЬНЫЕ ТЕХНОЛОГИИ: ТЕХНОЛОГИЯ РАЗВИТИЯ КРИТИЧЕСКОГО  МЫШЛЕНИЯ ТЕХНОЛОГИЯ МОДЕРАЦИИ КЕЙС-ТЕХНОЛОГИЯ - PDF Скачать Бесплатн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287474"/>
            <a:ext cx="5224094" cy="36004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95536" y="314578"/>
            <a:ext cx="8640960" cy="2800767"/>
          </a:xfrm>
          <a:prstGeom prst="rect">
            <a:avLst/>
          </a:prstGeom>
          <a:noFill/>
        </p:spPr>
        <p:txBody>
          <a:bodyPr wrap="square" lIns="91440" tIns="45720" rIns="91440" bIns="45720">
            <a:spAutoFit/>
          </a:bodyPr>
          <a:lstStyle/>
          <a:p>
            <a:pPr algn="ctr"/>
            <a:r>
              <a:rPr lang="ru-RU" sz="4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Т</a:t>
            </a:r>
            <a:r>
              <a:rPr lang="ru-RU" sz="4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ехнология развития критического </a:t>
            </a:r>
            <a:r>
              <a:rPr lang="ru-RU" sz="4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мышления при организации работы с текстом</a:t>
            </a:r>
          </a:p>
        </p:txBody>
      </p:sp>
    </p:spTree>
    <p:extLst>
      <p:ext uri="{BB962C8B-B14F-4D97-AF65-F5344CB8AC3E}">
        <p14:creationId xmlns:p14="http://schemas.microsoft.com/office/powerpoint/2010/main" val="18478094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259632" y="517246"/>
            <a:ext cx="7418698" cy="830997"/>
          </a:xfrm>
          <a:prstGeom prst="rect">
            <a:avLst/>
          </a:prstGeom>
        </p:spPr>
        <p:txBody>
          <a:bodyPr wrap="none">
            <a:spAutoFit/>
          </a:bodyPr>
          <a:lstStyle/>
          <a:p>
            <a:pPr algn="ctr"/>
            <a:r>
              <a:rPr lang="ru-RU"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Приём «Круги на воде</a:t>
            </a:r>
            <a:r>
              <a:rPr lang="ru-RU"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endParaRPr lang="ru-RU"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Прямоугольник 3"/>
          <p:cNvSpPr/>
          <p:nvPr/>
        </p:nvSpPr>
        <p:spPr>
          <a:xfrm>
            <a:off x="400538" y="1348243"/>
            <a:ext cx="8563950" cy="4955203"/>
          </a:xfrm>
          <a:prstGeom prst="rect">
            <a:avLst/>
          </a:prstGeom>
        </p:spPr>
        <p:txBody>
          <a:bodyPr wrap="square">
            <a:spAutoFit/>
          </a:bodyPr>
          <a:lstStyle/>
          <a:p>
            <a:pPr algn="ctr">
              <a:lnSpc>
                <a:spcPct val="115000"/>
              </a:lnSpc>
              <a:spcAft>
                <a:spcPts val="0"/>
              </a:spcAft>
            </a:pPr>
            <a:r>
              <a:rPr lang="en-US" sz="4000" b="1" dirty="0" smtClean="0">
                <a:solidFill>
                  <a:srgbClr val="FF0000"/>
                </a:solidFill>
                <a:latin typeface="Times New Roman"/>
                <a:ea typeface="Calibri"/>
                <a:cs typeface="Times New Roman"/>
              </a:rPr>
              <a:t>FILTER</a:t>
            </a:r>
            <a:endParaRPr lang="ru-RU" sz="4000" b="1" dirty="0" smtClean="0">
              <a:solidFill>
                <a:srgbClr val="FF0000"/>
              </a:solidFill>
              <a:latin typeface="Times New Roman"/>
              <a:ea typeface="Calibri"/>
              <a:cs typeface="Times New Roman"/>
            </a:endParaRPr>
          </a:p>
          <a:p>
            <a:pPr algn="ctr">
              <a:lnSpc>
                <a:spcPct val="115000"/>
              </a:lnSpc>
              <a:spcAft>
                <a:spcPts val="0"/>
              </a:spcAft>
            </a:pPr>
            <a:r>
              <a:rPr lang="en-US" sz="4000" b="1" dirty="0" smtClean="0">
                <a:solidFill>
                  <a:srgbClr val="FF0000"/>
                </a:solidFill>
                <a:latin typeface="Times New Roman"/>
                <a:ea typeface="Calibri"/>
                <a:cs typeface="Times New Roman"/>
              </a:rPr>
              <a:t>F</a:t>
            </a:r>
            <a:r>
              <a:rPr lang="en-US" sz="4000" b="1" dirty="0" smtClean="0">
                <a:latin typeface="Times New Roman"/>
                <a:ea typeface="Calibri"/>
                <a:cs typeface="Times New Roman"/>
              </a:rPr>
              <a:t>requency</a:t>
            </a:r>
            <a:endParaRPr lang="ru-RU" sz="4000" b="1" dirty="0">
              <a:ea typeface="Calibri"/>
              <a:cs typeface="Times New Roman"/>
            </a:endParaRPr>
          </a:p>
          <a:p>
            <a:pPr algn="ctr">
              <a:lnSpc>
                <a:spcPct val="115000"/>
              </a:lnSpc>
              <a:spcAft>
                <a:spcPts val="0"/>
              </a:spcAft>
            </a:pPr>
            <a:r>
              <a:rPr lang="en-US" sz="4000" b="1" dirty="0">
                <a:solidFill>
                  <a:srgbClr val="FF0000"/>
                </a:solidFill>
                <a:latin typeface="Times New Roman"/>
                <a:ea typeface="Calibri"/>
                <a:cs typeface="Times New Roman"/>
              </a:rPr>
              <a:t>I</a:t>
            </a:r>
            <a:r>
              <a:rPr lang="en-US" sz="4000" b="1" dirty="0">
                <a:latin typeface="Times New Roman"/>
                <a:ea typeface="Calibri"/>
                <a:cs typeface="Times New Roman"/>
              </a:rPr>
              <a:t>nsulator</a:t>
            </a:r>
            <a:endParaRPr lang="ru-RU" sz="4000" b="1" dirty="0">
              <a:ea typeface="Calibri"/>
              <a:cs typeface="Times New Roman"/>
            </a:endParaRPr>
          </a:p>
          <a:p>
            <a:pPr algn="ctr">
              <a:lnSpc>
                <a:spcPct val="115000"/>
              </a:lnSpc>
              <a:spcAft>
                <a:spcPts val="0"/>
              </a:spcAft>
            </a:pPr>
            <a:r>
              <a:rPr lang="en-US" sz="4000" b="1" dirty="0">
                <a:solidFill>
                  <a:srgbClr val="FF0000"/>
                </a:solidFill>
                <a:latin typeface="Times New Roman"/>
                <a:ea typeface="Calibri"/>
                <a:cs typeface="Times New Roman"/>
              </a:rPr>
              <a:t>L</a:t>
            </a:r>
            <a:r>
              <a:rPr lang="en-US" sz="4000" b="1" dirty="0">
                <a:latin typeface="Times New Roman"/>
                <a:ea typeface="Calibri"/>
                <a:cs typeface="Times New Roman"/>
              </a:rPr>
              <a:t>ow-pass filter</a:t>
            </a:r>
            <a:endParaRPr lang="ru-RU" sz="4000" b="1" dirty="0">
              <a:ea typeface="Calibri"/>
              <a:cs typeface="Times New Roman"/>
            </a:endParaRPr>
          </a:p>
          <a:p>
            <a:pPr algn="ctr">
              <a:lnSpc>
                <a:spcPct val="115000"/>
              </a:lnSpc>
              <a:spcAft>
                <a:spcPts val="0"/>
              </a:spcAft>
            </a:pPr>
            <a:r>
              <a:rPr lang="en-US" sz="4000" b="1" dirty="0">
                <a:solidFill>
                  <a:srgbClr val="FF0000"/>
                </a:solidFill>
                <a:latin typeface="Times New Roman"/>
                <a:ea typeface="Calibri"/>
                <a:cs typeface="Times New Roman"/>
              </a:rPr>
              <a:t>T</a:t>
            </a:r>
            <a:r>
              <a:rPr lang="en-US" sz="4000" b="1" dirty="0">
                <a:latin typeface="Times New Roman"/>
                <a:ea typeface="Calibri"/>
                <a:cs typeface="Times New Roman"/>
              </a:rPr>
              <a:t>emperature</a:t>
            </a:r>
            <a:endParaRPr lang="ru-RU" sz="4000" b="1" dirty="0">
              <a:ea typeface="Calibri"/>
              <a:cs typeface="Times New Roman"/>
            </a:endParaRPr>
          </a:p>
          <a:p>
            <a:pPr algn="ctr">
              <a:lnSpc>
                <a:spcPct val="115000"/>
              </a:lnSpc>
              <a:spcAft>
                <a:spcPts val="0"/>
              </a:spcAft>
            </a:pPr>
            <a:r>
              <a:rPr lang="en-US" sz="4000" b="1" dirty="0">
                <a:solidFill>
                  <a:srgbClr val="FF0000"/>
                </a:solidFill>
                <a:latin typeface="Times New Roman"/>
                <a:ea typeface="Calibri"/>
                <a:cs typeface="Times New Roman"/>
              </a:rPr>
              <a:t>E</a:t>
            </a:r>
            <a:r>
              <a:rPr lang="en-US" sz="4000" b="1" dirty="0">
                <a:latin typeface="Times New Roman"/>
                <a:ea typeface="Calibri"/>
                <a:cs typeface="Times New Roman"/>
              </a:rPr>
              <a:t>nergy</a:t>
            </a:r>
            <a:endParaRPr lang="ru-RU" sz="4000" b="1" dirty="0">
              <a:ea typeface="Calibri"/>
              <a:cs typeface="Times New Roman"/>
            </a:endParaRPr>
          </a:p>
          <a:p>
            <a:pPr algn="ctr"/>
            <a:r>
              <a:rPr lang="en-US" sz="4000" b="1" dirty="0">
                <a:solidFill>
                  <a:srgbClr val="FF0000"/>
                </a:solidFill>
                <a:latin typeface="Times New Roman"/>
                <a:ea typeface="Calibri"/>
              </a:rPr>
              <a:t>R</a:t>
            </a:r>
            <a:r>
              <a:rPr lang="en-US" sz="4000" b="1" dirty="0">
                <a:latin typeface="Times New Roman"/>
                <a:ea typeface="Calibri"/>
              </a:rPr>
              <a:t>ectifier</a:t>
            </a:r>
            <a:endParaRPr lang="ru-RU" sz="4000" b="1" dirty="0"/>
          </a:p>
        </p:txBody>
      </p:sp>
    </p:spTree>
    <p:extLst>
      <p:ext uri="{BB962C8B-B14F-4D97-AF65-F5344CB8AC3E}">
        <p14:creationId xmlns:p14="http://schemas.microsoft.com/office/powerpoint/2010/main" val="33428404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32656"/>
            <a:ext cx="8280920" cy="830997"/>
          </a:xfrm>
          <a:prstGeom prst="rect">
            <a:avLst/>
          </a:prstGeom>
          <a:noFill/>
        </p:spPr>
        <p:txBody>
          <a:bodyPr wrap="square" lIns="91440" tIns="45720" rIns="91440" bIns="45720">
            <a:spAutoFit/>
          </a:bodyPr>
          <a:lstStyle/>
          <a:p>
            <a:pPr algn="ctr"/>
            <a:r>
              <a:rPr lang="ru-RU" sz="4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Прием кластер</a:t>
            </a:r>
            <a:endParaRPr lang="ru-RU" sz="4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Прямоугольник 3"/>
          <p:cNvSpPr/>
          <p:nvPr/>
        </p:nvSpPr>
        <p:spPr>
          <a:xfrm>
            <a:off x="251520" y="1169660"/>
            <a:ext cx="8712968" cy="1384995"/>
          </a:xfrm>
          <a:prstGeom prst="rect">
            <a:avLst/>
          </a:prstGeom>
        </p:spPr>
        <p:txBody>
          <a:bodyPr wrap="square">
            <a:spAutoFit/>
          </a:bodyPr>
          <a:lstStyle/>
          <a:p>
            <a:pPr algn="ctr"/>
            <a:r>
              <a:rPr lang="ru-RU" sz="2800" b="1" dirty="0" smtClean="0"/>
              <a:t>Какие основные характеристики линий электропередач вы можете назвать на английском языке?</a:t>
            </a:r>
            <a:endParaRPr lang="ru-RU" sz="2800" b="1" dirty="0"/>
          </a:p>
        </p:txBody>
      </p:sp>
      <p:pic>
        <p:nvPicPr>
          <p:cNvPr id="5125" name="Picture 5" descr="Лаб Mimio Studi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1" y="2554655"/>
            <a:ext cx="8892480" cy="4276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50997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8352928" cy="646331"/>
          </a:xfrm>
          <a:prstGeom prst="rect">
            <a:avLst/>
          </a:prstGeom>
          <a:noFill/>
        </p:spPr>
        <p:txBody>
          <a:bodyPr wrap="square" lIns="91440" tIns="45720" rIns="91440" bIns="45720">
            <a:spAutoFit/>
          </a:bodyPr>
          <a:lstStyle/>
          <a:p>
            <a:pPr algn="ctr"/>
            <a:r>
              <a:rPr lang="ru-RU"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Верные или неверные утверждения</a:t>
            </a:r>
            <a:endParaRPr lang="ru-RU"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graphicFrame>
        <p:nvGraphicFramePr>
          <p:cNvPr id="3" name="Таблица 2"/>
          <p:cNvGraphicFramePr>
            <a:graphicFrameLocks noGrp="1"/>
          </p:cNvGraphicFramePr>
          <p:nvPr>
            <p:extLst>
              <p:ext uri="{D42A27DB-BD31-4B8C-83A1-F6EECF244321}">
                <p14:modId xmlns:p14="http://schemas.microsoft.com/office/powerpoint/2010/main" val="1510351563"/>
              </p:ext>
            </p:extLst>
          </p:nvPr>
        </p:nvGraphicFramePr>
        <p:xfrm>
          <a:off x="284026" y="906979"/>
          <a:ext cx="8859974" cy="5951021"/>
        </p:xfrm>
        <a:graphic>
          <a:graphicData uri="http://schemas.openxmlformats.org/drawingml/2006/table">
            <a:tbl>
              <a:tblPr/>
              <a:tblGrid>
                <a:gridCol w="6529962"/>
                <a:gridCol w="1181205"/>
                <a:gridCol w="1148807"/>
              </a:tblGrid>
              <a:tr h="1223031">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nSpc>
                          <a:spcPct val="115000"/>
                        </a:lnSpc>
                        <a:spcAft>
                          <a:spcPts val="0"/>
                        </a:spcAft>
                      </a:pPr>
                      <a:r>
                        <a:rPr lang="en-US" sz="2000" b="1" dirty="0">
                          <a:solidFill>
                            <a:srgbClr val="C00000"/>
                          </a:solidFill>
                          <a:latin typeface="Times New Roman"/>
                          <a:ea typeface="Times New Roman"/>
                          <a:cs typeface="Times New Roman"/>
                        </a:rPr>
                        <a:t>Statement</a:t>
                      </a:r>
                      <a:endParaRPr lang="ru-RU" sz="2000" b="1" dirty="0">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nSpc>
                          <a:spcPct val="115000"/>
                        </a:lnSpc>
                        <a:spcAft>
                          <a:spcPts val="0"/>
                        </a:spcAft>
                      </a:pPr>
                      <a:r>
                        <a:rPr lang="en-US" sz="2000" b="1" dirty="0">
                          <a:solidFill>
                            <a:srgbClr val="C00000"/>
                          </a:solidFill>
                          <a:latin typeface="Times New Roman"/>
                          <a:ea typeface="Times New Roman"/>
                          <a:cs typeface="Times New Roman"/>
                        </a:rPr>
                        <a:t>Before reading the text</a:t>
                      </a:r>
                      <a:endParaRPr lang="ru-RU" sz="2000" b="1" dirty="0">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nSpc>
                          <a:spcPct val="115000"/>
                        </a:lnSpc>
                        <a:spcAft>
                          <a:spcPts val="0"/>
                        </a:spcAft>
                      </a:pPr>
                      <a:r>
                        <a:rPr lang="en-US" sz="2000" b="1" dirty="0">
                          <a:solidFill>
                            <a:srgbClr val="C00000"/>
                          </a:solidFill>
                          <a:latin typeface="Times New Roman"/>
                          <a:ea typeface="Times New Roman"/>
                          <a:cs typeface="Times New Roman"/>
                        </a:rPr>
                        <a:t>After reading the text </a:t>
                      </a:r>
                      <a:endParaRPr lang="ru-RU" sz="2000" b="1" dirty="0">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558948">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gn="just">
                        <a:lnSpc>
                          <a:spcPct val="115000"/>
                        </a:lnSpc>
                        <a:spcAft>
                          <a:spcPts val="0"/>
                        </a:spcAft>
                      </a:pPr>
                      <a:r>
                        <a:rPr lang="en-US" sz="2000" b="1" dirty="0">
                          <a:solidFill>
                            <a:srgbClr val="C00000"/>
                          </a:solidFill>
                          <a:latin typeface="Times New Roman"/>
                          <a:ea typeface="Times New Roman"/>
                          <a:cs typeface="Times New Roman"/>
                        </a:rPr>
                        <a:t>1. Electric power is transmitted by electric lines</a:t>
                      </a:r>
                      <a:endParaRPr lang="ru-RU" sz="2000" b="1" dirty="0">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nSpc>
                          <a:spcPct val="115000"/>
                        </a:lnSpc>
                        <a:spcAft>
                          <a:spcPts val="0"/>
                        </a:spcAft>
                      </a:pPr>
                      <a:endParaRPr lang="ru-RU" sz="2000" b="1" dirty="0">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nSpc>
                          <a:spcPct val="115000"/>
                        </a:lnSpc>
                        <a:spcAft>
                          <a:spcPts val="0"/>
                        </a:spcAft>
                      </a:pPr>
                      <a:endParaRPr lang="ru-RU" sz="2000" b="1" dirty="0">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558948">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gn="just">
                        <a:lnSpc>
                          <a:spcPct val="115000"/>
                        </a:lnSpc>
                        <a:spcAft>
                          <a:spcPts val="0"/>
                        </a:spcAft>
                      </a:pPr>
                      <a:r>
                        <a:rPr lang="en-US" sz="2000" b="1" dirty="0">
                          <a:solidFill>
                            <a:srgbClr val="C00000"/>
                          </a:solidFill>
                          <a:latin typeface="Times New Roman"/>
                          <a:ea typeface="Times New Roman"/>
                          <a:cs typeface="Times New Roman"/>
                        </a:rPr>
                        <a:t>2. Lines are divided into overhead and underground.</a:t>
                      </a:r>
                      <a:endParaRPr lang="ru-RU" sz="2000" b="1" dirty="0">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nSpc>
                          <a:spcPct val="115000"/>
                        </a:lnSpc>
                        <a:spcAft>
                          <a:spcPts val="0"/>
                        </a:spcAft>
                      </a:pPr>
                      <a:endParaRPr lang="ru-RU" sz="2000" b="1">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nSpc>
                          <a:spcPct val="115000"/>
                        </a:lnSpc>
                        <a:spcAft>
                          <a:spcPts val="0"/>
                        </a:spcAft>
                      </a:pPr>
                      <a:endParaRPr lang="ru-RU" sz="2000" b="1" dirty="0">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117896">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gn="just">
                        <a:lnSpc>
                          <a:spcPct val="115000"/>
                        </a:lnSpc>
                        <a:spcAft>
                          <a:spcPts val="0"/>
                        </a:spcAft>
                      </a:pPr>
                      <a:r>
                        <a:rPr lang="en-US" sz="2000" b="1" dirty="0">
                          <a:solidFill>
                            <a:srgbClr val="C00000"/>
                          </a:solidFill>
                          <a:latin typeface="Times New Roman"/>
                          <a:ea typeface="Times New Roman"/>
                          <a:cs typeface="Times New Roman"/>
                        </a:rPr>
                        <a:t>3. An overhead lines includes conductors, insulators and supports.</a:t>
                      </a:r>
                      <a:endParaRPr lang="ru-RU" sz="2000" b="1" dirty="0">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nSpc>
                          <a:spcPct val="115000"/>
                        </a:lnSpc>
                        <a:spcAft>
                          <a:spcPts val="0"/>
                        </a:spcAft>
                      </a:pPr>
                      <a:endParaRPr lang="ru-RU" sz="2000" b="1">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nSpc>
                          <a:spcPct val="115000"/>
                        </a:lnSpc>
                        <a:spcAft>
                          <a:spcPts val="0"/>
                        </a:spcAft>
                      </a:pPr>
                      <a:endParaRPr lang="ru-RU" sz="2000" b="1" dirty="0">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558948">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gn="just">
                        <a:lnSpc>
                          <a:spcPct val="115000"/>
                        </a:lnSpc>
                        <a:spcAft>
                          <a:spcPts val="0"/>
                        </a:spcAft>
                      </a:pPr>
                      <a:r>
                        <a:rPr lang="en-US" sz="2000" b="1" dirty="0">
                          <a:solidFill>
                            <a:srgbClr val="C00000"/>
                          </a:solidFill>
                          <a:latin typeface="Times New Roman"/>
                          <a:ea typeface="Times New Roman"/>
                          <a:cs typeface="Times New Roman"/>
                        </a:rPr>
                        <a:t>4. The insulators are connected to the buses.</a:t>
                      </a:r>
                      <a:endParaRPr lang="ru-RU" sz="2000" b="1" dirty="0">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nSpc>
                          <a:spcPct val="115000"/>
                        </a:lnSpc>
                        <a:spcAft>
                          <a:spcPts val="0"/>
                        </a:spcAft>
                      </a:pPr>
                      <a:endParaRPr lang="ru-RU" sz="2000" b="1">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nSpc>
                          <a:spcPct val="115000"/>
                        </a:lnSpc>
                        <a:spcAft>
                          <a:spcPts val="0"/>
                        </a:spcAft>
                      </a:pPr>
                      <a:endParaRPr lang="ru-RU" sz="2000" b="1" dirty="0">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815354">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gn="just">
                        <a:lnSpc>
                          <a:spcPct val="115000"/>
                        </a:lnSpc>
                        <a:spcAft>
                          <a:spcPts val="0"/>
                        </a:spcAft>
                      </a:pPr>
                      <a:r>
                        <a:rPr lang="en-US" sz="2000" b="1">
                          <a:solidFill>
                            <a:srgbClr val="C00000"/>
                          </a:solidFill>
                          <a:latin typeface="Times New Roman"/>
                          <a:ea typeface="Times New Roman"/>
                          <a:cs typeface="Times New Roman"/>
                        </a:rPr>
                        <a:t>5. Conductors consist of one wire or a combination of wires.</a:t>
                      </a:r>
                      <a:endParaRPr lang="ru-RU" sz="2000" b="1">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nSpc>
                          <a:spcPct val="115000"/>
                        </a:lnSpc>
                        <a:spcAft>
                          <a:spcPts val="0"/>
                        </a:spcAft>
                      </a:pPr>
                      <a:endParaRPr lang="ru-RU" sz="2000" b="1">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nSpc>
                          <a:spcPct val="115000"/>
                        </a:lnSpc>
                        <a:spcAft>
                          <a:spcPts val="0"/>
                        </a:spcAft>
                      </a:pPr>
                      <a:endParaRPr lang="ru-RU" sz="2000" b="1" dirty="0">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117896">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gn="just">
                        <a:lnSpc>
                          <a:spcPct val="115000"/>
                        </a:lnSpc>
                        <a:spcAft>
                          <a:spcPts val="0"/>
                        </a:spcAft>
                      </a:pPr>
                      <a:r>
                        <a:rPr lang="en-US" sz="2000" b="1">
                          <a:solidFill>
                            <a:srgbClr val="C00000"/>
                          </a:solidFill>
                          <a:latin typeface="Times New Roman"/>
                          <a:ea typeface="Times New Roman"/>
                          <a:cs typeface="Times New Roman"/>
                        </a:rPr>
                        <a:t>6. Distribution lines deliver power from a station to distribution centres.</a:t>
                      </a:r>
                      <a:endParaRPr lang="ru-RU" sz="2000" b="1">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nSpc>
                          <a:spcPct val="115000"/>
                        </a:lnSpc>
                        <a:spcAft>
                          <a:spcPts val="0"/>
                        </a:spcAft>
                      </a:pPr>
                      <a:endParaRPr lang="ru-RU" sz="2000" b="1" dirty="0">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ill Sans MT"/>
                        </a:defRPr>
                      </a:lvl1pPr>
                      <a:lvl2pPr marL="457200" algn="l" defTabSz="914400" rtl="0" eaLnBrk="1" latinLnBrk="0" hangingPunct="1">
                        <a:defRPr sz="1800" kern="1200">
                          <a:solidFill>
                            <a:schemeClr val="tx1"/>
                          </a:solidFill>
                          <a:latin typeface="Gill Sans MT"/>
                        </a:defRPr>
                      </a:lvl2pPr>
                      <a:lvl3pPr marL="914400" algn="l" defTabSz="914400" rtl="0" eaLnBrk="1" latinLnBrk="0" hangingPunct="1">
                        <a:defRPr sz="1800" kern="1200">
                          <a:solidFill>
                            <a:schemeClr val="tx1"/>
                          </a:solidFill>
                          <a:latin typeface="Gill Sans MT"/>
                        </a:defRPr>
                      </a:lvl3pPr>
                      <a:lvl4pPr marL="1371600" algn="l" defTabSz="914400" rtl="0" eaLnBrk="1" latinLnBrk="0" hangingPunct="1">
                        <a:defRPr sz="1800" kern="1200">
                          <a:solidFill>
                            <a:schemeClr val="tx1"/>
                          </a:solidFill>
                          <a:latin typeface="Gill Sans MT"/>
                        </a:defRPr>
                      </a:lvl4pPr>
                      <a:lvl5pPr marL="1828800" algn="l" defTabSz="914400" rtl="0" eaLnBrk="1" latinLnBrk="0" hangingPunct="1">
                        <a:defRPr sz="1800" kern="1200">
                          <a:solidFill>
                            <a:schemeClr val="tx1"/>
                          </a:solidFill>
                          <a:latin typeface="Gill Sans MT"/>
                        </a:defRPr>
                      </a:lvl5pPr>
                      <a:lvl6pPr marL="2286000" algn="l" defTabSz="914400" rtl="0" eaLnBrk="1" latinLnBrk="0" hangingPunct="1">
                        <a:defRPr sz="1800" kern="1200">
                          <a:solidFill>
                            <a:schemeClr val="tx1"/>
                          </a:solidFill>
                          <a:latin typeface="Gill Sans MT"/>
                        </a:defRPr>
                      </a:lvl6pPr>
                      <a:lvl7pPr marL="2743200" algn="l" defTabSz="914400" rtl="0" eaLnBrk="1" latinLnBrk="0" hangingPunct="1">
                        <a:defRPr sz="1800" kern="1200">
                          <a:solidFill>
                            <a:schemeClr val="tx1"/>
                          </a:solidFill>
                          <a:latin typeface="Gill Sans MT"/>
                        </a:defRPr>
                      </a:lvl7pPr>
                      <a:lvl8pPr marL="3200400" algn="l" defTabSz="914400" rtl="0" eaLnBrk="1" latinLnBrk="0" hangingPunct="1">
                        <a:defRPr sz="1800" kern="1200">
                          <a:solidFill>
                            <a:schemeClr val="tx1"/>
                          </a:solidFill>
                          <a:latin typeface="Gill Sans MT"/>
                        </a:defRPr>
                      </a:lvl8pPr>
                      <a:lvl9pPr marL="3657600" algn="l" defTabSz="914400" rtl="0" eaLnBrk="1" latinLnBrk="0" hangingPunct="1">
                        <a:defRPr sz="1800" kern="1200">
                          <a:solidFill>
                            <a:schemeClr val="tx1"/>
                          </a:solidFill>
                          <a:latin typeface="Gill Sans MT"/>
                        </a:defRPr>
                      </a:lvl9pPr>
                    </a:lstStyle>
                    <a:p>
                      <a:pPr>
                        <a:lnSpc>
                          <a:spcPct val="115000"/>
                        </a:lnSpc>
                        <a:spcAft>
                          <a:spcPts val="0"/>
                        </a:spcAft>
                      </a:pPr>
                      <a:endParaRPr lang="ru-RU" sz="2000" b="1" dirty="0">
                        <a:solidFill>
                          <a:srgbClr val="C0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3035010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13" y="188640"/>
            <a:ext cx="9141087" cy="707886"/>
          </a:xfrm>
          <a:prstGeom prst="rect">
            <a:avLst/>
          </a:prstGeom>
          <a:noFill/>
        </p:spPr>
        <p:txBody>
          <a:bodyPr wrap="square" lIns="91440" tIns="45720" rIns="91440" bIns="45720">
            <a:spAutoFit/>
          </a:bodyPr>
          <a:lstStyle/>
          <a:p>
            <a:pPr algn="ctr"/>
            <a:r>
              <a:rPr lang="ru-RU"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Вопросительные слова</a:t>
            </a:r>
            <a:endParaRPr lang="ru-RU" sz="4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graphicFrame>
        <p:nvGraphicFramePr>
          <p:cNvPr id="3" name="Таблица 2"/>
          <p:cNvGraphicFramePr>
            <a:graphicFrameLocks noGrp="1"/>
          </p:cNvGraphicFramePr>
          <p:nvPr>
            <p:extLst>
              <p:ext uri="{D42A27DB-BD31-4B8C-83A1-F6EECF244321}">
                <p14:modId xmlns:p14="http://schemas.microsoft.com/office/powerpoint/2010/main" val="4199929730"/>
              </p:ext>
            </p:extLst>
          </p:nvPr>
        </p:nvGraphicFramePr>
        <p:xfrm>
          <a:off x="251520" y="838200"/>
          <a:ext cx="8784976" cy="6019800"/>
        </p:xfrm>
        <a:graphic>
          <a:graphicData uri="http://schemas.openxmlformats.org/drawingml/2006/table">
            <a:tbl>
              <a:tblPr/>
              <a:tblGrid>
                <a:gridCol w="4694654"/>
                <a:gridCol w="4090322"/>
              </a:tblGrid>
              <a:tr h="762192">
                <a:tc>
                  <a:txBody>
                    <a:bodyPr/>
                    <a:lstStyle/>
                    <a:p>
                      <a:pPr algn="ctr">
                        <a:lnSpc>
                          <a:spcPct val="115000"/>
                        </a:lnSpc>
                        <a:spcAft>
                          <a:spcPts val="0"/>
                        </a:spcAft>
                      </a:pPr>
                      <a:endParaRPr lang="ru-RU" sz="2000" b="1" dirty="0">
                        <a:solidFill>
                          <a:srgbClr val="C00000"/>
                        </a:solidFill>
                        <a:latin typeface="Arial" pitchFamily="34" charset="0"/>
                        <a:ea typeface="Times New Roman"/>
                        <a:cs typeface="Arial" pitchFamily="34" charset="0"/>
                      </a:endParaRPr>
                    </a:p>
                    <a:p>
                      <a:pPr algn="ctr">
                        <a:lnSpc>
                          <a:spcPct val="115000"/>
                        </a:lnSpc>
                        <a:spcAft>
                          <a:spcPts val="0"/>
                        </a:spcAft>
                      </a:pPr>
                      <a:r>
                        <a:rPr lang="en-US" sz="2000" b="1" dirty="0">
                          <a:solidFill>
                            <a:srgbClr val="C00000"/>
                          </a:solidFill>
                          <a:latin typeface="Arial" pitchFamily="34" charset="0"/>
                          <a:ea typeface="Times New Roman"/>
                          <a:cs typeface="Arial" pitchFamily="34" charset="0"/>
                        </a:rPr>
                        <a:t>Questions words</a:t>
                      </a:r>
                      <a:endParaRPr lang="ru-RU" sz="2000" b="1" dirty="0">
                        <a:solidFill>
                          <a:srgbClr val="C00000"/>
                        </a:solidFill>
                        <a:latin typeface="Arial" pitchFamily="34" charset="0"/>
                        <a:ea typeface="Times New Roman"/>
                        <a:cs typeface="Arial" pitchFamily="34" charset="0"/>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en-US" sz="2000" b="1" dirty="0">
                        <a:solidFill>
                          <a:srgbClr val="C00000"/>
                        </a:solidFill>
                        <a:latin typeface="Arial" pitchFamily="34" charset="0"/>
                        <a:ea typeface="Times New Roman"/>
                        <a:cs typeface="Arial" pitchFamily="34" charset="0"/>
                      </a:endParaRPr>
                    </a:p>
                    <a:p>
                      <a:pPr algn="ctr">
                        <a:lnSpc>
                          <a:spcPct val="115000"/>
                        </a:lnSpc>
                        <a:spcAft>
                          <a:spcPts val="0"/>
                        </a:spcAft>
                      </a:pPr>
                      <a:r>
                        <a:rPr lang="en-US" sz="2000" b="1" dirty="0">
                          <a:solidFill>
                            <a:srgbClr val="C00000"/>
                          </a:solidFill>
                          <a:latin typeface="Arial" pitchFamily="34" charset="0"/>
                          <a:ea typeface="Times New Roman"/>
                          <a:cs typeface="Arial" pitchFamily="34" charset="0"/>
                        </a:rPr>
                        <a:t>Basic concepts</a:t>
                      </a:r>
                      <a:endParaRPr lang="ru-RU" sz="2000" b="1" dirty="0">
                        <a:solidFill>
                          <a:srgbClr val="C00000"/>
                        </a:solidFill>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57608">
                <a:tc>
                  <a:txBody>
                    <a:bodyPr/>
                    <a:lstStyle/>
                    <a:p>
                      <a:pPr marL="228600" algn="just">
                        <a:lnSpc>
                          <a:spcPct val="115000"/>
                        </a:lnSpc>
                        <a:spcAft>
                          <a:spcPts val="0"/>
                        </a:spcAft>
                      </a:pPr>
                      <a:r>
                        <a:rPr lang="en-US" sz="2000" b="1" dirty="0">
                          <a:solidFill>
                            <a:srgbClr val="C00000"/>
                          </a:solidFill>
                          <a:latin typeface="Arial" pitchFamily="34" charset="0"/>
                          <a:ea typeface="Times New Roman"/>
                          <a:cs typeface="Arial" pitchFamily="34" charset="0"/>
                        </a:rPr>
                        <a:t>How?</a:t>
                      </a:r>
                      <a:endParaRPr lang="ru-RU" sz="2000" b="1" dirty="0">
                        <a:solidFill>
                          <a:srgbClr val="C00000"/>
                        </a:solidFill>
                        <a:latin typeface="Arial" pitchFamily="34" charset="0"/>
                        <a:ea typeface="Times New Roman"/>
                        <a:cs typeface="Arial" pitchFamily="34" charset="0"/>
                      </a:endParaRPr>
                    </a:p>
                    <a:p>
                      <a:pPr marL="228600" algn="just">
                        <a:lnSpc>
                          <a:spcPct val="115000"/>
                        </a:lnSpc>
                        <a:spcAft>
                          <a:spcPts val="0"/>
                        </a:spcAft>
                      </a:pPr>
                      <a:r>
                        <a:rPr lang="en-US" sz="2000" b="1" dirty="0">
                          <a:solidFill>
                            <a:srgbClr val="C00000"/>
                          </a:solidFill>
                          <a:latin typeface="Arial" pitchFamily="34" charset="0"/>
                          <a:ea typeface="Times New Roman"/>
                          <a:cs typeface="Arial" pitchFamily="34" charset="0"/>
                        </a:rPr>
                        <a:t>What?</a:t>
                      </a:r>
                      <a:endParaRPr lang="ru-RU" sz="2000" b="1" dirty="0">
                        <a:solidFill>
                          <a:srgbClr val="C00000"/>
                        </a:solidFill>
                        <a:latin typeface="Arial" pitchFamily="34" charset="0"/>
                        <a:ea typeface="Times New Roman"/>
                        <a:cs typeface="Arial" pitchFamily="34" charset="0"/>
                      </a:endParaRPr>
                    </a:p>
                    <a:p>
                      <a:pPr marL="228600" algn="just">
                        <a:lnSpc>
                          <a:spcPct val="115000"/>
                        </a:lnSpc>
                        <a:spcAft>
                          <a:spcPts val="0"/>
                        </a:spcAft>
                      </a:pPr>
                      <a:r>
                        <a:rPr lang="en-US" sz="2000" b="1" dirty="0">
                          <a:solidFill>
                            <a:srgbClr val="C00000"/>
                          </a:solidFill>
                          <a:latin typeface="Arial" pitchFamily="34" charset="0"/>
                          <a:ea typeface="Times New Roman"/>
                          <a:cs typeface="Arial" pitchFamily="34" charset="0"/>
                        </a:rPr>
                        <a:t>Where?</a:t>
                      </a:r>
                      <a:endParaRPr lang="ru-RU" sz="2000" b="1" dirty="0">
                        <a:solidFill>
                          <a:srgbClr val="C00000"/>
                        </a:solidFill>
                        <a:latin typeface="Arial" pitchFamily="34" charset="0"/>
                        <a:ea typeface="Times New Roman"/>
                        <a:cs typeface="Arial" pitchFamily="34" charset="0"/>
                      </a:endParaRPr>
                    </a:p>
                    <a:p>
                      <a:pPr marL="228600" algn="just">
                        <a:lnSpc>
                          <a:spcPct val="115000"/>
                        </a:lnSpc>
                        <a:spcAft>
                          <a:spcPts val="0"/>
                        </a:spcAft>
                      </a:pPr>
                      <a:r>
                        <a:rPr lang="en-US" sz="2000" b="1" dirty="0">
                          <a:solidFill>
                            <a:srgbClr val="C00000"/>
                          </a:solidFill>
                          <a:latin typeface="Arial" pitchFamily="34" charset="0"/>
                          <a:ea typeface="Times New Roman"/>
                          <a:cs typeface="Arial" pitchFamily="34" charset="0"/>
                        </a:rPr>
                        <a:t>Why?</a:t>
                      </a:r>
                      <a:endParaRPr lang="ru-RU" sz="2000" b="1" dirty="0">
                        <a:solidFill>
                          <a:srgbClr val="C00000"/>
                        </a:solidFill>
                        <a:latin typeface="Arial" pitchFamily="34" charset="0"/>
                        <a:ea typeface="Times New Roman"/>
                        <a:cs typeface="Arial" pitchFamily="34" charset="0"/>
                      </a:endParaRPr>
                    </a:p>
                    <a:p>
                      <a:pPr marL="228600" algn="just">
                        <a:lnSpc>
                          <a:spcPct val="115000"/>
                        </a:lnSpc>
                        <a:spcAft>
                          <a:spcPts val="0"/>
                        </a:spcAft>
                      </a:pPr>
                      <a:r>
                        <a:rPr lang="en-US" sz="2000" b="1" dirty="0">
                          <a:solidFill>
                            <a:srgbClr val="C00000"/>
                          </a:solidFill>
                          <a:latin typeface="Arial" pitchFamily="34" charset="0"/>
                          <a:ea typeface="Times New Roman"/>
                          <a:cs typeface="Arial" pitchFamily="34" charset="0"/>
                        </a:rPr>
                        <a:t>How many?</a:t>
                      </a:r>
                      <a:endParaRPr lang="ru-RU" sz="2000" b="1" dirty="0">
                        <a:solidFill>
                          <a:srgbClr val="C00000"/>
                        </a:solidFill>
                        <a:latin typeface="Arial" pitchFamily="34" charset="0"/>
                        <a:ea typeface="Times New Roman"/>
                        <a:cs typeface="Arial" pitchFamily="34" charset="0"/>
                      </a:endParaRPr>
                    </a:p>
                    <a:p>
                      <a:pPr marL="228600" algn="just">
                        <a:lnSpc>
                          <a:spcPct val="115000"/>
                        </a:lnSpc>
                        <a:spcAft>
                          <a:spcPts val="0"/>
                        </a:spcAft>
                      </a:pPr>
                      <a:r>
                        <a:rPr lang="en-US" sz="2000" b="1" dirty="0">
                          <a:solidFill>
                            <a:srgbClr val="C00000"/>
                          </a:solidFill>
                          <a:latin typeface="Arial" pitchFamily="34" charset="0"/>
                          <a:ea typeface="Times New Roman"/>
                          <a:cs typeface="Arial" pitchFamily="34" charset="0"/>
                        </a:rPr>
                        <a:t>Where … from?</a:t>
                      </a:r>
                      <a:endParaRPr lang="ru-RU" sz="2000" b="1" dirty="0">
                        <a:solidFill>
                          <a:srgbClr val="C00000"/>
                        </a:solidFill>
                        <a:latin typeface="Arial" pitchFamily="34" charset="0"/>
                        <a:ea typeface="Times New Roman"/>
                        <a:cs typeface="Arial" pitchFamily="34" charset="0"/>
                      </a:endParaRPr>
                    </a:p>
                    <a:p>
                      <a:pPr marL="228600" algn="just">
                        <a:lnSpc>
                          <a:spcPct val="115000"/>
                        </a:lnSpc>
                        <a:spcAft>
                          <a:spcPts val="0"/>
                        </a:spcAft>
                      </a:pPr>
                      <a:r>
                        <a:rPr lang="en-US" sz="2000" b="1" dirty="0">
                          <a:solidFill>
                            <a:srgbClr val="C00000"/>
                          </a:solidFill>
                          <a:latin typeface="Arial" pitchFamily="34" charset="0"/>
                          <a:ea typeface="Times New Roman"/>
                          <a:cs typeface="Arial" pitchFamily="34" charset="0"/>
                        </a:rPr>
                        <a:t>How much?</a:t>
                      </a:r>
                      <a:endParaRPr lang="ru-RU" sz="2000" b="1" dirty="0">
                        <a:solidFill>
                          <a:srgbClr val="C00000"/>
                        </a:solidFill>
                        <a:latin typeface="Arial" pitchFamily="34" charset="0"/>
                        <a:ea typeface="Times New Roman"/>
                        <a:cs typeface="Arial" pitchFamily="34" charset="0"/>
                      </a:endParaRPr>
                    </a:p>
                    <a:p>
                      <a:pPr marL="228600" algn="just">
                        <a:lnSpc>
                          <a:spcPct val="115000"/>
                        </a:lnSpc>
                        <a:spcAft>
                          <a:spcPts val="0"/>
                        </a:spcAft>
                      </a:pPr>
                      <a:r>
                        <a:rPr lang="en-US" sz="2000" b="1" dirty="0">
                          <a:solidFill>
                            <a:srgbClr val="C00000"/>
                          </a:solidFill>
                          <a:latin typeface="Arial" pitchFamily="34" charset="0"/>
                          <a:ea typeface="Times New Roman"/>
                          <a:cs typeface="Arial" pitchFamily="34" charset="0"/>
                        </a:rPr>
                        <a:t>Which?</a:t>
                      </a:r>
                      <a:endParaRPr lang="ru-RU" sz="2000" b="1" dirty="0">
                        <a:solidFill>
                          <a:srgbClr val="C00000"/>
                        </a:solidFill>
                        <a:latin typeface="Arial" pitchFamily="34" charset="0"/>
                        <a:ea typeface="Times New Roman"/>
                        <a:cs typeface="Arial" pitchFamily="34" charset="0"/>
                      </a:endParaRPr>
                    </a:p>
                    <a:p>
                      <a:pPr marL="228600" algn="just">
                        <a:lnSpc>
                          <a:spcPct val="115000"/>
                        </a:lnSpc>
                        <a:spcAft>
                          <a:spcPts val="0"/>
                        </a:spcAft>
                      </a:pPr>
                      <a:r>
                        <a:rPr lang="en-US" sz="2000" b="1" dirty="0">
                          <a:solidFill>
                            <a:srgbClr val="C00000"/>
                          </a:solidFill>
                          <a:latin typeface="Arial" pitchFamily="34" charset="0"/>
                          <a:ea typeface="Times New Roman"/>
                          <a:cs typeface="Arial" pitchFamily="34" charset="0"/>
                        </a:rPr>
                        <a:t>What kind of?</a:t>
                      </a:r>
                      <a:endParaRPr lang="ru-RU" sz="2000" b="1" dirty="0">
                        <a:solidFill>
                          <a:srgbClr val="C00000"/>
                        </a:solidFill>
                        <a:latin typeface="Arial" pitchFamily="34" charset="0"/>
                        <a:ea typeface="Times New Roman"/>
                        <a:cs typeface="Arial" pitchFamily="34" charset="0"/>
                      </a:endParaRPr>
                    </a:p>
                    <a:p>
                      <a:pPr marL="228600" algn="just">
                        <a:lnSpc>
                          <a:spcPct val="115000"/>
                        </a:lnSpc>
                        <a:spcAft>
                          <a:spcPts val="0"/>
                        </a:spcAft>
                      </a:pPr>
                      <a:r>
                        <a:rPr lang="en-US" sz="2000" b="1" dirty="0">
                          <a:solidFill>
                            <a:srgbClr val="C00000"/>
                          </a:solidFill>
                          <a:latin typeface="Arial" pitchFamily="34" charset="0"/>
                          <a:ea typeface="Times New Roman"/>
                          <a:cs typeface="Arial" pitchFamily="34" charset="0"/>
                        </a:rPr>
                        <a:t>What elements … consist of</a:t>
                      </a:r>
                      <a:r>
                        <a:rPr lang="en-US" sz="2000" b="1" dirty="0" smtClean="0">
                          <a:solidFill>
                            <a:srgbClr val="C00000"/>
                          </a:solidFill>
                          <a:latin typeface="Arial" pitchFamily="34" charset="0"/>
                          <a:ea typeface="Times New Roman"/>
                          <a:cs typeface="Arial" pitchFamily="34" charset="0"/>
                        </a:rPr>
                        <a:t>?</a:t>
                      </a:r>
                      <a:endParaRPr lang="ru-RU" sz="2000" b="1" dirty="0">
                        <a:solidFill>
                          <a:srgbClr val="C00000"/>
                        </a:solidFill>
                        <a:latin typeface="Arial" pitchFamily="34" charset="0"/>
                        <a:ea typeface="Times New Roman"/>
                        <a:cs typeface="Arial" pitchFamily="34" charset="0"/>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228600" algn="l" defTabSz="914400" rtl="0" eaLnBrk="1" latinLnBrk="0" hangingPunct="1">
                        <a:lnSpc>
                          <a:spcPct val="115000"/>
                        </a:lnSpc>
                        <a:spcAft>
                          <a:spcPts val="0"/>
                        </a:spcAft>
                      </a:pPr>
                      <a:r>
                        <a:rPr lang="en-US" sz="2000" b="1" kern="1200" dirty="0" smtClean="0">
                          <a:solidFill>
                            <a:srgbClr val="C00000"/>
                          </a:solidFill>
                          <a:latin typeface="Arial" pitchFamily="34" charset="0"/>
                          <a:ea typeface="Times New Roman"/>
                          <a:cs typeface="Arial" pitchFamily="34" charset="0"/>
                        </a:rPr>
                        <a:t>semiconductors</a:t>
                      </a:r>
                      <a:endParaRPr lang="ru-RU" sz="2000" b="1" kern="1200" dirty="0" smtClean="0">
                        <a:solidFill>
                          <a:srgbClr val="C00000"/>
                        </a:solidFill>
                        <a:latin typeface="Arial" pitchFamily="34" charset="0"/>
                        <a:ea typeface="Times New Roman"/>
                        <a:cs typeface="Arial" pitchFamily="34" charset="0"/>
                      </a:endParaRPr>
                    </a:p>
                    <a:p>
                      <a:pPr marL="228600" algn="l" defTabSz="914400" rtl="0" eaLnBrk="1" latinLnBrk="0" hangingPunct="1">
                        <a:lnSpc>
                          <a:spcPct val="115000"/>
                        </a:lnSpc>
                        <a:spcAft>
                          <a:spcPts val="0"/>
                        </a:spcAft>
                      </a:pPr>
                      <a:r>
                        <a:rPr lang="en-US" sz="2000" b="1" kern="1200" dirty="0" smtClean="0">
                          <a:solidFill>
                            <a:srgbClr val="C00000"/>
                          </a:solidFill>
                          <a:latin typeface="Arial" pitchFamily="34" charset="0"/>
                          <a:ea typeface="Times New Roman"/>
                          <a:cs typeface="Arial" pitchFamily="34" charset="0"/>
                        </a:rPr>
                        <a:t>dependence of conductivity on </a:t>
                      </a:r>
                      <a:endParaRPr lang="ru-RU" sz="2000" b="1" kern="1200" dirty="0" smtClean="0">
                        <a:solidFill>
                          <a:srgbClr val="C00000"/>
                        </a:solidFill>
                        <a:latin typeface="Arial" pitchFamily="34" charset="0"/>
                        <a:ea typeface="Times New Roman"/>
                        <a:cs typeface="Arial" pitchFamily="34" charset="0"/>
                      </a:endParaRPr>
                    </a:p>
                    <a:p>
                      <a:pPr marL="228600" algn="l" defTabSz="914400" rtl="0" eaLnBrk="1" latinLnBrk="0" hangingPunct="1">
                        <a:lnSpc>
                          <a:spcPct val="115000"/>
                        </a:lnSpc>
                        <a:spcAft>
                          <a:spcPts val="0"/>
                        </a:spcAft>
                      </a:pPr>
                      <a:r>
                        <a:rPr lang="en-US" sz="2000" b="1" kern="1200" dirty="0" smtClean="0">
                          <a:solidFill>
                            <a:srgbClr val="C00000"/>
                          </a:solidFill>
                          <a:latin typeface="Arial" pitchFamily="34" charset="0"/>
                          <a:ea typeface="Times New Roman"/>
                          <a:cs typeface="Arial" pitchFamily="34" charset="0"/>
                        </a:rPr>
                        <a:t>electrons </a:t>
                      </a:r>
                      <a:endParaRPr lang="ru-RU" sz="2000" b="1" kern="1200" dirty="0" smtClean="0">
                        <a:solidFill>
                          <a:srgbClr val="C00000"/>
                        </a:solidFill>
                        <a:latin typeface="Arial" pitchFamily="34" charset="0"/>
                        <a:ea typeface="Times New Roman"/>
                        <a:cs typeface="Arial" pitchFamily="34" charset="0"/>
                      </a:endParaRPr>
                    </a:p>
                    <a:p>
                      <a:pPr marL="228600" algn="l" defTabSz="914400" rtl="0" eaLnBrk="1" latinLnBrk="0" hangingPunct="1">
                        <a:lnSpc>
                          <a:spcPct val="115000"/>
                        </a:lnSpc>
                        <a:spcAft>
                          <a:spcPts val="0"/>
                        </a:spcAft>
                      </a:pPr>
                      <a:r>
                        <a:rPr lang="en-US" sz="2000" b="1" kern="1200" dirty="0" smtClean="0">
                          <a:solidFill>
                            <a:srgbClr val="C00000"/>
                          </a:solidFill>
                          <a:latin typeface="Arial" pitchFamily="34" charset="0"/>
                          <a:ea typeface="Times New Roman"/>
                          <a:cs typeface="Arial" pitchFamily="34" charset="0"/>
                        </a:rPr>
                        <a:t>various uses</a:t>
                      </a:r>
                      <a:endParaRPr lang="ru-RU" sz="2000" b="1" kern="1200" dirty="0" smtClean="0">
                        <a:solidFill>
                          <a:srgbClr val="C00000"/>
                        </a:solidFill>
                        <a:latin typeface="Arial" pitchFamily="34" charset="0"/>
                        <a:ea typeface="Times New Roman"/>
                        <a:cs typeface="Arial" pitchFamily="34" charset="0"/>
                      </a:endParaRPr>
                    </a:p>
                    <a:p>
                      <a:pPr marL="228600" algn="l" defTabSz="914400" rtl="0" eaLnBrk="1" latinLnBrk="0" hangingPunct="1">
                        <a:lnSpc>
                          <a:spcPct val="115000"/>
                        </a:lnSpc>
                        <a:spcAft>
                          <a:spcPts val="0"/>
                        </a:spcAft>
                      </a:pPr>
                      <a:r>
                        <a:rPr lang="en-US" sz="2000" b="1" kern="1200" dirty="0" smtClean="0">
                          <a:solidFill>
                            <a:srgbClr val="C00000"/>
                          </a:solidFill>
                          <a:latin typeface="Arial" pitchFamily="34" charset="0"/>
                          <a:ea typeface="Times New Roman"/>
                          <a:cs typeface="Arial" pitchFamily="34" charset="0"/>
                        </a:rPr>
                        <a:t>properties </a:t>
                      </a:r>
                      <a:endParaRPr lang="ru-RU" sz="2000" b="1" kern="1200" dirty="0" smtClean="0">
                        <a:solidFill>
                          <a:srgbClr val="C00000"/>
                        </a:solidFill>
                        <a:latin typeface="Arial" pitchFamily="34" charset="0"/>
                        <a:ea typeface="Times New Roman"/>
                        <a:cs typeface="Arial" pitchFamily="34" charset="0"/>
                      </a:endParaRPr>
                    </a:p>
                    <a:p>
                      <a:pPr marL="228600" algn="l" defTabSz="914400" rtl="0" eaLnBrk="1" latinLnBrk="0" hangingPunct="1">
                        <a:lnSpc>
                          <a:spcPct val="115000"/>
                        </a:lnSpc>
                        <a:spcAft>
                          <a:spcPts val="0"/>
                        </a:spcAft>
                      </a:pPr>
                      <a:r>
                        <a:rPr lang="en-US" sz="2000" b="1" kern="1200" dirty="0" smtClean="0">
                          <a:solidFill>
                            <a:srgbClr val="C00000"/>
                          </a:solidFill>
                          <a:latin typeface="Arial" pitchFamily="34" charset="0"/>
                          <a:ea typeface="Times New Roman"/>
                          <a:cs typeface="Arial" pitchFamily="34" charset="0"/>
                        </a:rPr>
                        <a:t>materials </a:t>
                      </a:r>
                      <a:endParaRPr lang="ru-RU" sz="2000" b="1" kern="1200" dirty="0" smtClean="0">
                        <a:solidFill>
                          <a:srgbClr val="C00000"/>
                        </a:solidFill>
                        <a:latin typeface="Arial" pitchFamily="34" charset="0"/>
                        <a:ea typeface="Times New Roman"/>
                        <a:cs typeface="Arial" pitchFamily="34" charset="0"/>
                      </a:endParaRPr>
                    </a:p>
                    <a:p>
                      <a:pPr marL="228600" algn="l" defTabSz="914400" rtl="0" eaLnBrk="1" latinLnBrk="0" hangingPunct="1">
                        <a:lnSpc>
                          <a:spcPct val="115000"/>
                        </a:lnSpc>
                        <a:spcAft>
                          <a:spcPts val="0"/>
                        </a:spcAft>
                      </a:pPr>
                      <a:r>
                        <a:rPr lang="en-US" sz="2000" b="1" kern="1200" dirty="0" smtClean="0">
                          <a:solidFill>
                            <a:srgbClr val="C00000"/>
                          </a:solidFill>
                          <a:latin typeface="Arial" pitchFamily="34" charset="0"/>
                          <a:ea typeface="Times New Roman"/>
                          <a:cs typeface="Arial" pitchFamily="34" charset="0"/>
                        </a:rPr>
                        <a:t>atomic structure </a:t>
                      </a:r>
                      <a:endParaRPr lang="ru-RU" sz="2000" b="1" kern="1200" dirty="0" smtClean="0">
                        <a:solidFill>
                          <a:srgbClr val="C00000"/>
                        </a:solidFill>
                        <a:latin typeface="Arial" pitchFamily="34" charset="0"/>
                        <a:ea typeface="Times New Roman"/>
                        <a:cs typeface="Arial" pitchFamily="34" charset="0"/>
                      </a:endParaRPr>
                    </a:p>
                    <a:p>
                      <a:pPr marL="228600" algn="l" defTabSz="914400" rtl="0" eaLnBrk="1" latinLnBrk="0" hangingPunct="1">
                        <a:lnSpc>
                          <a:spcPct val="115000"/>
                        </a:lnSpc>
                        <a:spcAft>
                          <a:spcPts val="0"/>
                        </a:spcAft>
                      </a:pPr>
                      <a:r>
                        <a:rPr lang="en-US" sz="2000" b="1" kern="1200" dirty="0" smtClean="0">
                          <a:solidFill>
                            <a:srgbClr val="C00000"/>
                          </a:solidFill>
                          <a:latin typeface="Arial" pitchFamily="34" charset="0"/>
                          <a:ea typeface="Times New Roman"/>
                          <a:cs typeface="Arial" pitchFamily="34" charset="0"/>
                        </a:rPr>
                        <a:t>a means of solving an old engineering problem </a:t>
                      </a:r>
                      <a:endParaRPr lang="ru-RU" sz="2000" b="1" kern="1200" dirty="0">
                        <a:solidFill>
                          <a:srgbClr val="C00000"/>
                        </a:solidFill>
                        <a:latin typeface="Arial" pitchFamily="34" charset="0"/>
                        <a:ea typeface="Times New Roman"/>
                        <a:cs typeface="Arial" pitchFamily="34" charset="0"/>
                      </a:endParaRP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495453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43808" y="332656"/>
            <a:ext cx="3528392" cy="1107996"/>
          </a:xfrm>
          <a:prstGeom prst="rect">
            <a:avLst/>
          </a:prstGeom>
          <a:noFill/>
        </p:spPr>
        <p:txBody>
          <a:bodyPr wrap="square" lIns="91440" tIns="45720" rIns="91440" bIns="45720">
            <a:spAutoFit/>
          </a:bodyPr>
          <a:lstStyle/>
          <a:p>
            <a:pPr algn="ctr"/>
            <a:r>
              <a:rPr lang="ru-RU" sz="6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Ок 04 </a:t>
            </a:r>
            <a:endParaRPr lang="ru-RU" sz="6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Прямоугольник 3"/>
          <p:cNvSpPr/>
          <p:nvPr/>
        </p:nvSpPr>
        <p:spPr>
          <a:xfrm>
            <a:off x="341331" y="2967335"/>
            <a:ext cx="8461355" cy="923330"/>
          </a:xfrm>
          <a:prstGeom prst="rect">
            <a:avLst/>
          </a:prstGeom>
          <a:noFill/>
        </p:spPr>
        <p:txBody>
          <a:bodyPr wrap="none" lIns="91440" tIns="45720" rIns="91440" bIns="45720">
            <a:spAutoFit/>
          </a:bodyPr>
          <a:lstStyle/>
          <a:p>
            <a:pPr algn="ctr"/>
            <a:r>
              <a:rPr lang="ru-R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Работа в малых группах</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Стрелка вниз 4"/>
          <p:cNvSpPr/>
          <p:nvPr/>
        </p:nvSpPr>
        <p:spPr>
          <a:xfrm>
            <a:off x="4139952" y="1546219"/>
            <a:ext cx="1288606" cy="1421116"/>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170" name="Picture 2" descr="Технология обучения в сотрудничестве (10-11 класс) - Онлайн опрос | Online  Test P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4005064"/>
            <a:ext cx="4248472" cy="2852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77305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TM01859868[[fn=Термический]]</Template>
  <TotalTime>309</TotalTime>
  <Words>447</Words>
  <Application>Microsoft Office PowerPoint</Application>
  <PresentationFormat>Экран (4:3)</PresentationFormat>
  <Paragraphs>80</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Thermal</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user1</dc:creator>
  <cp:lastModifiedBy>Ирина Хрюкина</cp:lastModifiedBy>
  <cp:revision>40</cp:revision>
  <dcterms:created xsi:type="dcterms:W3CDTF">2020-05-18T08:54:50Z</dcterms:created>
  <dcterms:modified xsi:type="dcterms:W3CDTF">2022-04-04T09:34:31Z</dcterms:modified>
</cp:coreProperties>
</file>