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lang="en-US" sz="6000" b="1" kern="120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13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1119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2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355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rgbClr val="00437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33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0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8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7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3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541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8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1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4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ln w="11430">
            <a:solidFill>
              <a:schemeClr val="tx1">
                <a:lumMod val="95000"/>
                <a:lumOff val="5000"/>
              </a:schemeClr>
            </a:solidFill>
          </a:ln>
          <a:solidFill>
            <a:schemeClr val="accent2">
              <a:lumMod val="75000"/>
            </a:schemeClr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Imagine%20Dragons%20-%20Natural%20(Lyrics)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Возможности дополнительной общеразвивающей программы в оценке качества по иностранному языку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672" y="4653136"/>
            <a:ext cx="7766936" cy="109689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sz="2200" dirty="0" smtClean="0"/>
              <a:t>Андреев </a:t>
            </a:r>
            <a:r>
              <a:rPr lang="ru-RU" sz="2200" dirty="0" smtClean="0"/>
              <a:t>Игорь </a:t>
            </a:r>
            <a:r>
              <a:rPr lang="ru-RU" sz="2200" dirty="0" smtClean="0"/>
              <a:t>Евгеньевич, </a:t>
            </a:r>
          </a:p>
          <a:p>
            <a:r>
              <a:rPr lang="ru-RU" sz="2200" dirty="0" smtClean="0"/>
              <a:t>преподаватель ГБПОУ «МПК»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84287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71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68761"/>
            <a:ext cx="8596668" cy="47726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Много сленга</a:t>
            </a:r>
          </a:p>
          <a:p>
            <a:r>
              <a:rPr lang="ru-RU" sz="2800" dirty="0"/>
              <a:t>Мы хорошо понимаем, что десятки сленговых выражений из песен </a:t>
            </a:r>
            <a:r>
              <a:rPr lang="ru-RU" sz="2800" dirty="0" err="1"/>
              <a:t>Jay</a:t>
            </a:r>
            <a:r>
              <a:rPr lang="ru-RU" sz="2800" dirty="0"/>
              <a:t>-Z лучше не использовать на работе. Однако, казалось бы, безобидные рокеры из </a:t>
            </a:r>
            <a:r>
              <a:rPr lang="ru-RU" sz="2800" dirty="0" err="1"/>
              <a:t>Aerosmith</a:t>
            </a:r>
            <a:r>
              <a:rPr lang="ru-RU" sz="2800" dirty="0"/>
              <a:t> тоже грешат этим. Например, в знаменитой песне </a:t>
            </a:r>
            <a:r>
              <a:rPr lang="ru-RU" sz="2800" dirty="0" err="1"/>
              <a:t>Eat</a:t>
            </a:r>
            <a:r>
              <a:rPr lang="ru-RU" sz="2800" dirty="0"/>
              <a:t>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Rich</a:t>
            </a:r>
            <a:r>
              <a:rPr lang="ru-RU" sz="2800" dirty="0"/>
              <a:t> мы можем услышать: </a:t>
            </a:r>
            <a:r>
              <a:rPr lang="ru-RU" sz="2800" dirty="0" err="1"/>
              <a:t>head</a:t>
            </a:r>
            <a:r>
              <a:rPr lang="ru-RU" sz="2800" dirty="0"/>
              <a:t> </a:t>
            </a:r>
            <a:r>
              <a:rPr lang="ru-RU" sz="2800" dirty="0" err="1"/>
              <a:t>shrinker</a:t>
            </a:r>
            <a:r>
              <a:rPr lang="ru-RU" sz="2800" dirty="0"/>
              <a:t> (психиатр), </a:t>
            </a:r>
            <a:r>
              <a:rPr lang="ru-RU" sz="2800" dirty="0" err="1"/>
              <a:t>kick</a:t>
            </a:r>
            <a:r>
              <a:rPr lang="ru-RU" sz="2800" dirty="0"/>
              <a:t> </a:t>
            </a:r>
            <a:r>
              <a:rPr lang="ru-RU" sz="2800" dirty="0" err="1"/>
              <a:t>back</a:t>
            </a:r>
            <a:r>
              <a:rPr lang="ru-RU" sz="2800" dirty="0"/>
              <a:t> (отплатить той же монетой), </a:t>
            </a:r>
            <a:r>
              <a:rPr lang="ru-RU" sz="2800" dirty="0" err="1"/>
              <a:t>do</a:t>
            </a:r>
            <a:r>
              <a:rPr lang="ru-RU" sz="2800" dirty="0"/>
              <a:t>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trick</a:t>
            </a:r>
            <a:r>
              <a:rPr lang="ru-RU" sz="2800" dirty="0"/>
              <a:t> (добиться своего). При изучении новых слов всегда проверяйте в словаре, относятся ли они к сленгу, и употребляйте их соответственно обстановке.</a:t>
            </a:r>
          </a:p>
        </p:txBody>
      </p:sp>
    </p:spTree>
    <p:extLst>
      <p:ext uri="{BB962C8B-B14F-4D97-AF65-F5344CB8AC3E}">
        <p14:creationId xmlns:p14="http://schemas.microsoft.com/office/powerpoint/2010/main" val="33555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431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00" y="1124744"/>
            <a:ext cx="8596668" cy="474486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Неправильное произношение исполнителя</a:t>
            </a:r>
          </a:p>
          <a:p>
            <a:r>
              <a:rPr lang="ru-RU" sz="2400" dirty="0"/>
              <a:t>Несколько лет назад в англоязычном интернет-пространстве разгорелись жаркие споры по поводу песни </a:t>
            </a:r>
            <a:r>
              <a:rPr lang="ru-RU" sz="2400" dirty="0" err="1"/>
              <a:t>Good</a:t>
            </a:r>
            <a:r>
              <a:rPr lang="ru-RU" sz="2400" dirty="0"/>
              <a:t>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/>
              <a:t>. Многим было непонятно, зачем Селена Гомес коверкает слово </a:t>
            </a:r>
            <a:r>
              <a:rPr lang="ru-RU" sz="2400" dirty="0" err="1"/>
              <a:t>good</a:t>
            </a:r>
            <a:r>
              <a:rPr lang="ru-RU" sz="2400" dirty="0"/>
              <a:t>, произнося его как </a:t>
            </a:r>
            <a:r>
              <a:rPr lang="ru-RU" sz="2400" dirty="0" err="1"/>
              <a:t>guh-eed</a:t>
            </a:r>
            <a:r>
              <a:rPr lang="ru-RU" sz="2400" dirty="0"/>
              <a:t> (</a:t>
            </a:r>
            <a:r>
              <a:rPr lang="ru-RU" sz="2400" dirty="0" err="1"/>
              <a:t>гуид</a:t>
            </a:r>
            <a:r>
              <a:rPr lang="ru-RU" sz="2400" dirty="0"/>
              <a:t>), ведь звезда родилась и выросла в США, для нее английский — родной язык. Таких примеров неправильного произношения довольно много: исполнители делают это намеренно, считая, что мы простим и поймем этот глубокий творческий замысел. Если вы решили работать над своей фонетикой, выбирайте себе в пример для подражания носителя языка с правильным произношением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444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учить английский по песням: эффективный прием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Простое прослушивание композиций на английском — штука приятная, но практически бесполезная. Чтобы получить пользу, придется поработать с песней. Однако не беспокойтесь, эта работа будет приятной и не отнимет слишком много времени, зато вы будете точно знать, какую же мысль пытается донести до вас исполнитель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Каждый человек индивидуален и учится по-разному. Однако мы изложим вам хороший прием, который рекомендуют использовать наши преподаватели английского языка.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54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27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0729"/>
            <a:ext cx="8596668" cy="5060634"/>
          </a:xfrm>
        </p:spPr>
        <p:txBody>
          <a:bodyPr>
            <a:normAutofit/>
          </a:bodyPr>
          <a:lstStyle/>
          <a:p>
            <a:r>
              <a:rPr lang="ru-RU" sz="2800" dirty="0"/>
              <a:t>Выбираем песню</a:t>
            </a:r>
          </a:p>
          <a:p>
            <a:pPr marL="0" indent="0">
              <a:buNone/>
            </a:pPr>
            <a:r>
              <a:rPr lang="ru-RU" sz="2800" dirty="0"/>
              <a:t>Для начала выберите композицию, с которой хотите поработать. Тут может быть только один критерий подбора: песня должна вам нравиться, ведь ее придется слушать 3-5 раз подряд. Если вы испытываете трудности с восприятием английского на слух, мы можем посоветовать вам остановиться на композиции, которую исполняют в медленном или среднем темпе, чтобы вам было легче разобрать слова. Для наглядного примера мы возьмем песню </a:t>
            </a:r>
            <a:r>
              <a:rPr lang="en-US" sz="2800" dirty="0" smtClean="0"/>
              <a:t>Imagine Dragons - Natural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417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08721"/>
            <a:ext cx="8596668" cy="5132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Пытаемся понять текст</a:t>
            </a:r>
          </a:p>
          <a:p>
            <a:r>
              <a:rPr lang="ru-RU" sz="3200" dirty="0"/>
              <a:t>Прослушайте композицию, стараясь понять максимум слов. При этом нужно вслушиваться не только в текст, но и в интонации исполнителя — это тоже поможет вам уловить смысл песни. Если вы выбрали новую для себя композицию, прослушайте ее два раза, чтобы уловить суть.</a:t>
            </a:r>
          </a:p>
        </p:txBody>
      </p:sp>
    </p:spTree>
    <p:extLst>
      <p:ext uri="{BB962C8B-B14F-4D97-AF65-F5344CB8AC3E}">
        <p14:creationId xmlns:p14="http://schemas.microsoft.com/office/powerpoint/2010/main" val="14898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file"/>
              </a:rPr>
              <a:t>Imagine Dragons - Natural (Lyrics).mp4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9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27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2697"/>
            <a:ext cx="8596668" cy="5348666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Слушаем и читаем текст</a:t>
            </a:r>
          </a:p>
          <a:p>
            <a:r>
              <a:rPr lang="ru-RU" sz="3600" dirty="0"/>
              <a:t>Слушайте песню и одновременно читайте ее текст (можно просто включить субтитры), при этом старайтесь разобрать в речи исполнителя каждое слово, можно даже несколько раз прослушивать неразборчивые отрывки.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31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64705"/>
            <a:ext cx="8596668" cy="5276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Выписываем незнакомые слова</a:t>
            </a:r>
          </a:p>
          <a:p>
            <a:r>
              <a:rPr lang="ru-RU" sz="3600" dirty="0"/>
              <a:t>В тексте есть новые для вас слова и </a:t>
            </a:r>
            <a:r>
              <a:rPr lang="ru-RU" sz="3600" dirty="0" smtClean="0"/>
              <a:t>выражения</a:t>
            </a:r>
            <a:r>
              <a:rPr lang="ru-RU" sz="3600" dirty="0"/>
              <a:t>? Выпишите их </a:t>
            </a:r>
            <a:r>
              <a:rPr lang="ru-RU" sz="3600" dirty="0" smtClean="0"/>
              <a:t>и выучите.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2302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711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08721"/>
            <a:ext cx="8596668" cy="5132642"/>
          </a:xfrm>
        </p:spPr>
        <p:txBody>
          <a:bodyPr>
            <a:noAutofit/>
          </a:bodyPr>
          <a:lstStyle/>
          <a:p>
            <a:r>
              <a:rPr lang="en-US" sz="2000" dirty="0"/>
              <a:t> </a:t>
            </a:r>
            <a:r>
              <a:rPr lang="en-US" dirty="0" smtClean="0"/>
              <a:t>Vocabulary</a:t>
            </a:r>
            <a:endParaRPr lang="en-US" dirty="0"/>
          </a:p>
          <a:p>
            <a:r>
              <a:rPr lang="en-US" dirty="0"/>
              <a:t>1.	hold the line – </a:t>
            </a:r>
            <a:r>
              <a:rPr lang="ru-RU" dirty="0"/>
              <a:t>держать линию обороны</a:t>
            </a:r>
          </a:p>
          <a:p>
            <a:r>
              <a:rPr lang="ru-RU" dirty="0"/>
              <a:t>2.	</a:t>
            </a:r>
            <a:r>
              <a:rPr lang="en-US" dirty="0"/>
              <a:t>is giving up or giving in – </a:t>
            </a:r>
            <a:r>
              <a:rPr lang="ru-RU" dirty="0"/>
              <a:t>сдаться или поддаться</a:t>
            </a:r>
          </a:p>
          <a:p>
            <a:r>
              <a:rPr lang="ru-RU" dirty="0"/>
              <a:t>3.	</a:t>
            </a:r>
            <a:r>
              <a:rPr lang="en-US" dirty="0"/>
              <a:t>a consequence or cost – </a:t>
            </a:r>
            <a:r>
              <a:rPr lang="ru-RU" dirty="0"/>
              <a:t>последствие или плата</a:t>
            </a:r>
          </a:p>
          <a:p>
            <a:r>
              <a:rPr lang="ru-RU" dirty="0"/>
              <a:t>4.	</a:t>
            </a:r>
            <a:r>
              <a:rPr lang="en-US" dirty="0"/>
              <a:t>stars align – </a:t>
            </a:r>
            <a:r>
              <a:rPr lang="ru-RU" dirty="0"/>
              <a:t>звёзды сходятся (о удаче)</a:t>
            </a:r>
          </a:p>
          <a:p>
            <a:r>
              <a:rPr lang="ru-RU" dirty="0"/>
              <a:t>5.	</a:t>
            </a:r>
            <a:r>
              <a:rPr lang="en-US" dirty="0"/>
              <a:t>Will heaven step in? – </a:t>
            </a:r>
            <a:r>
              <a:rPr lang="ru-RU" dirty="0"/>
              <a:t>Заступится ли небо?</a:t>
            </a:r>
          </a:p>
          <a:p>
            <a:r>
              <a:rPr lang="ru-RU" dirty="0"/>
              <a:t>6.	</a:t>
            </a:r>
            <a:r>
              <a:rPr lang="en-US" dirty="0"/>
              <a:t>house of mine stands strong – </a:t>
            </a:r>
            <a:r>
              <a:rPr lang="ru-RU" dirty="0"/>
              <a:t>мой дом стоит надёжно</a:t>
            </a:r>
          </a:p>
          <a:p>
            <a:r>
              <a:rPr lang="ru-RU" dirty="0"/>
              <a:t>7.	</a:t>
            </a:r>
            <a:r>
              <a:rPr lang="en-US" dirty="0"/>
              <a:t>leave behind your heartache – </a:t>
            </a:r>
            <a:r>
              <a:rPr lang="ru-RU" dirty="0"/>
              <a:t>оставь позади свою душевную боль</a:t>
            </a:r>
          </a:p>
          <a:p>
            <a:r>
              <a:rPr lang="ru-RU" dirty="0"/>
              <a:t>8.	</a:t>
            </a:r>
            <a:r>
              <a:rPr lang="en-US" dirty="0"/>
              <a:t>ache – </a:t>
            </a:r>
            <a:r>
              <a:rPr lang="ru-RU" dirty="0"/>
              <a:t>ноющая боль</a:t>
            </a:r>
          </a:p>
          <a:p>
            <a:r>
              <a:rPr lang="ru-RU" dirty="0"/>
              <a:t>9.	</a:t>
            </a:r>
            <a:r>
              <a:rPr lang="en-US" dirty="0"/>
              <a:t>pain – </a:t>
            </a:r>
            <a:r>
              <a:rPr lang="ru-RU" dirty="0"/>
              <a:t>острая боль</a:t>
            </a:r>
          </a:p>
          <a:p>
            <a:r>
              <a:rPr lang="ru-RU" dirty="0"/>
              <a:t>10.	 </a:t>
            </a:r>
            <a:r>
              <a:rPr lang="en-US" dirty="0"/>
              <a:t>a cast away – </a:t>
            </a:r>
            <a:r>
              <a:rPr lang="ru-RU" dirty="0"/>
              <a:t>изгой</a:t>
            </a:r>
          </a:p>
          <a:p>
            <a:r>
              <a:rPr lang="ru-RU" dirty="0"/>
              <a:t>11.	 </a:t>
            </a:r>
            <a:r>
              <a:rPr lang="en-US" dirty="0"/>
              <a:t>rather be the hunter than the prey – </a:t>
            </a:r>
            <a:r>
              <a:rPr lang="ru-RU" dirty="0"/>
              <a:t>лучше быть охотником, чем добычей</a:t>
            </a:r>
          </a:p>
          <a:p>
            <a:r>
              <a:rPr lang="ru-RU" dirty="0"/>
              <a:t>12.	 </a:t>
            </a:r>
            <a:r>
              <a:rPr lang="en-US" dirty="0"/>
              <a:t>standing on the edge – </a:t>
            </a:r>
            <a:r>
              <a:rPr lang="ru-RU" dirty="0"/>
              <a:t>стоящий на краю</a:t>
            </a:r>
          </a:p>
          <a:p>
            <a:r>
              <a:rPr lang="ru-RU" dirty="0"/>
              <a:t>13.	 </a:t>
            </a:r>
            <a:r>
              <a:rPr lang="en-US" dirty="0"/>
              <a:t>a natural – c</a:t>
            </a:r>
            <a:r>
              <a:rPr lang="ru-RU" dirty="0" err="1"/>
              <a:t>амородок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6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51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36713"/>
            <a:ext cx="8596668" cy="52046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14.	 a beating heart of stone – </a:t>
            </a:r>
            <a:r>
              <a:rPr lang="ru-RU" dirty="0"/>
              <a:t>бьющееся каменное сердце</a:t>
            </a:r>
          </a:p>
          <a:p>
            <a:r>
              <a:rPr lang="ru-RU" dirty="0"/>
              <a:t>15.	 </a:t>
            </a:r>
            <a:r>
              <a:rPr lang="en-US" dirty="0"/>
              <a:t>face up – </a:t>
            </a:r>
            <a:r>
              <a:rPr lang="ru-RU" dirty="0"/>
              <a:t>смотреть вверх</a:t>
            </a:r>
          </a:p>
          <a:p>
            <a:r>
              <a:rPr lang="ru-RU" dirty="0"/>
              <a:t>16.	 </a:t>
            </a:r>
            <a:r>
              <a:rPr lang="en-US" dirty="0"/>
              <a:t>to make it in this world – </a:t>
            </a:r>
            <a:r>
              <a:rPr lang="ru-RU" dirty="0"/>
              <a:t>добиться чего-либо в этом мире</a:t>
            </a:r>
          </a:p>
          <a:p>
            <a:r>
              <a:rPr lang="ru-RU" dirty="0"/>
              <a:t>17.	 </a:t>
            </a:r>
            <a:r>
              <a:rPr lang="en-US" dirty="0"/>
              <a:t>living your life cutthroat – </a:t>
            </a:r>
            <a:r>
              <a:rPr lang="ru-RU" dirty="0"/>
              <a:t>проживающий свою жизнь беспощадно</a:t>
            </a:r>
          </a:p>
          <a:p>
            <a:r>
              <a:rPr lang="ru-RU" dirty="0"/>
              <a:t>18.	 с</a:t>
            </a:r>
            <a:r>
              <a:rPr lang="en-US" dirty="0" err="1"/>
              <a:t>utthroat</a:t>
            </a:r>
            <a:r>
              <a:rPr lang="en-US" dirty="0"/>
              <a:t> ( </a:t>
            </a:r>
            <a:r>
              <a:rPr lang="en-US" dirty="0" err="1"/>
              <a:t>adj</a:t>
            </a:r>
            <a:r>
              <a:rPr lang="en-US" dirty="0"/>
              <a:t> ) – </a:t>
            </a:r>
            <a:r>
              <a:rPr lang="ru-RU" dirty="0"/>
              <a:t>беспощадный</a:t>
            </a:r>
          </a:p>
          <a:p>
            <a:r>
              <a:rPr lang="ru-RU" dirty="0"/>
              <a:t>19.	 </a:t>
            </a:r>
            <a:r>
              <a:rPr lang="en-US" dirty="0"/>
              <a:t>looking through the glass – </a:t>
            </a:r>
            <a:r>
              <a:rPr lang="ru-RU" dirty="0"/>
              <a:t>смотрящий через стекло</a:t>
            </a:r>
          </a:p>
          <a:p>
            <a:r>
              <a:rPr lang="ru-RU" dirty="0"/>
              <a:t>20.	 </a:t>
            </a:r>
            <a:r>
              <a:rPr lang="en-US" dirty="0"/>
              <a:t>call out to the beast – </a:t>
            </a:r>
            <a:r>
              <a:rPr lang="ru-RU" dirty="0"/>
              <a:t>призывать (вызывать) зверя</a:t>
            </a:r>
          </a:p>
          <a:p>
            <a:r>
              <a:rPr lang="ru-RU" dirty="0"/>
              <a:t>21.	 </a:t>
            </a:r>
            <a:r>
              <a:rPr lang="en-US" dirty="0"/>
              <a:t>out of the world without the peace – </a:t>
            </a:r>
            <a:r>
              <a:rPr lang="ru-RU" dirty="0"/>
              <a:t>из мира, в котором нет мира</a:t>
            </a:r>
          </a:p>
          <a:p>
            <a:r>
              <a:rPr lang="ru-RU" dirty="0"/>
              <a:t>22.	 </a:t>
            </a:r>
            <a:r>
              <a:rPr lang="en-US" dirty="0"/>
              <a:t>facing a bit of the truth -  </a:t>
            </a:r>
            <a:r>
              <a:rPr lang="ru-RU" dirty="0"/>
              <a:t>немного сталкивающийся с правдой</a:t>
            </a:r>
          </a:p>
          <a:p>
            <a:r>
              <a:rPr lang="ru-RU" dirty="0"/>
              <a:t>23.	 </a:t>
            </a:r>
            <a:r>
              <a:rPr lang="en-US" dirty="0"/>
              <a:t>I’m fading to black – </a:t>
            </a:r>
            <a:r>
              <a:rPr lang="ru-RU" dirty="0"/>
              <a:t>Я чернею</a:t>
            </a:r>
          </a:p>
          <a:p>
            <a:r>
              <a:rPr lang="ru-RU" dirty="0"/>
              <a:t>24.	 </a:t>
            </a:r>
            <a:r>
              <a:rPr lang="en-US" dirty="0"/>
              <a:t>took an oath – </a:t>
            </a:r>
            <a:r>
              <a:rPr lang="ru-RU" dirty="0"/>
              <a:t>поклялся</a:t>
            </a:r>
          </a:p>
          <a:p>
            <a:r>
              <a:rPr lang="ru-RU" dirty="0"/>
              <a:t>25.	 </a:t>
            </a:r>
            <a:r>
              <a:rPr lang="en-US" dirty="0"/>
              <a:t>to break an oath – </a:t>
            </a:r>
            <a:r>
              <a:rPr lang="ru-RU" dirty="0"/>
              <a:t>нарушать клятву</a:t>
            </a:r>
          </a:p>
          <a:p>
            <a:r>
              <a:rPr lang="ru-RU" dirty="0"/>
              <a:t>26.	 </a:t>
            </a:r>
            <a:r>
              <a:rPr lang="en-US" dirty="0"/>
              <a:t>taste it – </a:t>
            </a:r>
            <a:r>
              <a:rPr lang="ru-RU" dirty="0"/>
              <a:t>пробовать её (кровь) на вкус</a:t>
            </a:r>
          </a:p>
          <a:p>
            <a:r>
              <a:rPr lang="ru-RU" dirty="0"/>
              <a:t>27.	 </a:t>
            </a:r>
            <a:r>
              <a:rPr lang="en-US" dirty="0"/>
              <a:t>the end is upon us – </a:t>
            </a:r>
            <a:r>
              <a:rPr lang="ru-RU" dirty="0"/>
              <a:t>наш конец близок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4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Почему вам стоит учить английский по </a:t>
            </a:r>
            <a:r>
              <a:rPr lang="ru-RU" dirty="0" smtClean="0"/>
              <a:t>песням?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Слушать англоязычных исполнителей для изучения английского языка полезно, однако песни не могут заменить учебники и классический курс обучения. Музыка — дополнительный ресурс для изучения языка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Учить английский язык по песням продуктивно, потому что вы:</a:t>
            </a:r>
          </a:p>
        </p:txBody>
      </p:sp>
    </p:spTree>
    <p:extLst>
      <p:ext uri="{BB962C8B-B14F-4D97-AF65-F5344CB8AC3E}">
        <p14:creationId xmlns:p14="http://schemas.microsoft.com/office/powerpoint/2010/main" val="28553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711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0729"/>
            <a:ext cx="8596668" cy="5060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Слушаем песню без текста</a:t>
            </a:r>
          </a:p>
          <a:p>
            <a:r>
              <a:rPr lang="ru-RU" sz="3200" dirty="0"/>
              <a:t>Слушаем песню еще раз и, не подсматривая в текст, пытаемся разобрать на слух каждое слово исполнителя и вспомнить, что значат новые слова. На этом этапе вы должны уже полностью понимать текст.</a:t>
            </a:r>
          </a:p>
        </p:txBody>
      </p:sp>
    </p:spTree>
    <p:extLst>
      <p:ext uri="{BB962C8B-B14F-4D97-AF65-F5344CB8AC3E}">
        <p14:creationId xmlns:p14="http://schemas.microsoft.com/office/powerpoint/2010/main" val="77386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27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64705"/>
            <a:ext cx="8596668" cy="527665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TRANSLATE INTO RUSSIAN</a:t>
            </a:r>
            <a:r>
              <a:rPr lang="en-US" sz="2400" dirty="0" smtClean="0"/>
              <a:t>:</a:t>
            </a:r>
            <a:endParaRPr lang="en-US" sz="2400" dirty="0"/>
          </a:p>
          <a:p>
            <a:r>
              <a:rPr lang="en-US" sz="2400" dirty="0"/>
              <a:t>1.	The fighter held the line since Moscow was behind.</a:t>
            </a:r>
          </a:p>
          <a:p>
            <a:r>
              <a:rPr lang="en-US" sz="2400" dirty="0"/>
              <a:t>2.	The consequences will not keep you waiting.</a:t>
            </a:r>
          </a:p>
          <a:p>
            <a:r>
              <a:rPr lang="en-US" sz="2400" dirty="0"/>
              <a:t>3.	My grandfather’s house stood strong in the wood.</a:t>
            </a:r>
          </a:p>
          <a:p>
            <a:r>
              <a:rPr lang="en-US" sz="2400" dirty="0"/>
              <a:t>4.	So the stars aligned.</a:t>
            </a:r>
          </a:p>
          <a:p>
            <a:r>
              <a:rPr lang="en-US" sz="2400" dirty="0"/>
              <a:t>5.	Rather live in Russia than in Europe.</a:t>
            </a:r>
          </a:p>
          <a:p>
            <a:r>
              <a:rPr lang="en-US" sz="2400" dirty="0"/>
              <a:t>6.	Wow ! You are a natural !</a:t>
            </a:r>
          </a:p>
          <a:p>
            <a:r>
              <a:rPr lang="en-US" sz="2400" dirty="0"/>
              <a:t>7.	You need to study well to make it in this world.</a:t>
            </a:r>
          </a:p>
          <a:p>
            <a:r>
              <a:rPr lang="en-US" sz="2400" dirty="0"/>
              <a:t>8.	He is cutthroat to the enemies of Russia.</a:t>
            </a:r>
          </a:p>
          <a:p>
            <a:r>
              <a:rPr lang="en-US" sz="2400" dirty="0"/>
              <a:t>9.	All the flowers faded to black because of the cold.</a:t>
            </a:r>
          </a:p>
          <a:p>
            <a:r>
              <a:rPr lang="en-US" sz="2400" dirty="0"/>
              <a:t>10.	 The end is upon Nazism ! 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93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991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0729"/>
            <a:ext cx="8596668" cy="5060634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TRANSLATE INTO ENGLISH</a:t>
            </a:r>
            <a:r>
              <a:rPr lang="ru-RU" sz="2400" dirty="0" smtClean="0"/>
              <a:t>:</a:t>
            </a:r>
            <a:endParaRPr lang="ru-RU" sz="2400" dirty="0"/>
          </a:p>
          <a:p>
            <a:r>
              <a:rPr lang="ru-RU" sz="2400" dirty="0"/>
              <a:t>1.	Она успешно держала оборону своего дома.</a:t>
            </a:r>
          </a:p>
          <a:p>
            <a:r>
              <a:rPr lang="ru-RU" sz="2400" dirty="0"/>
              <a:t>2.	Последствия не заставят себя ждать.</a:t>
            </a:r>
          </a:p>
          <a:p>
            <a:r>
              <a:rPr lang="ru-RU" sz="2400" dirty="0"/>
              <a:t>3.	Никто не разрушит мой дом. Он стоит надежно.</a:t>
            </a:r>
          </a:p>
          <a:p>
            <a:r>
              <a:rPr lang="ru-RU" sz="2400" dirty="0"/>
              <a:t>4.	Вот так сошлись звезды!</a:t>
            </a:r>
          </a:p>
          <a:p>
            <a:r>
              <a:rPr lang="ru-RU" sz="2400" dirty="0"/>
              <a:t>5.	Лучше быть ведущим, чем ведомым.</a:t>
            </a:r>
          </a:p>
          <a:p>
            <a:r>
              <a:rPr lang="ru-RU" sz="2400" dirty="0"/>
              <a:t>6.	Да ты просто самородок!</a:t>
            </a:r>
          </a:p>
          <a:p>
            <a:r>
              <a:rPr lang="ru-RU" sz="2400" dirty="0"/>
              <a:t>7.	Нужно усердно работать, чтобы чего-то добиться в этом мире!</a:t>
            </a:r>
          </a:p>
          <a:p>
            <a:r>
              <a:rPr lang="ru-RU" sz="2400" dirty="0"/>
              <a:t>8.	Я беспощаден к сплетникам (a </a:t>
            </a:r>
            <a:r>
              <a:rPr lang="ru-RU" sz="2400" dirty="0" err="1"/>
              <a:t>newsmonger</a:t>
            </a:r>
            <a:r>
              <a:rPr lang="ru-RU" sz="2400" dirty="0"/>
              <a:t>)</a:t>
            </a:r>
          </a:p>
          <a:p>
            <a:r>
              <a:rPr lang="ru-RU" sz="2400" dirty="0"/>
              <a:t>9.	Роза (завяла) стала черной.</a:t>
            </a:r>
          </a:p>
          <a:p>
            <a:r>
              <a:rPr lang="ru-RU" sz="2400" dirty="0"/>
              <a:t>10.	 Конец войне близок!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7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75550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Thank you for </a:t>
            </a:r>
            <a:r>
              <a:rPr lang="en-US" smtClean="0"/>
              <a:t>your attention 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085184"/>
            <a:ext cx="8596668" cy="956178"/>
          </a:xfrm>
        </p:spPr>
        <p:txBody>
          <a:bodyPr/>
          <a:lstStyle/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2697"/>
            <a:ext cx="9091074" cy="5348666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1. Увеличиваете словарный запас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/>
              <a:t>Допустим, у вас средний уровень владения английским, вы понимаете тексты современных поп-исполнителей и тут решаете послушать, ставшую классикой, композицию </a:t>
            </a:r>
            <a:r>
              <a:rPr lang="ru-RU" sz="2400" dirty="0" err="1"/>
              <a:t>Sting</a:t>
            </a:r>
            <a:r>
              <a:rPr lang="ru-RU" sz="2400" dirty="0"/>
              <a:t> – </a:t>
            </a:r>
            <a:r>
              <a:rPr lang="ru-RU" sz="2400" dirty="0" err="1"/>
              <a:t>Englishman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New</a:t>
            </a:r>
            <a:r>
              <a:rPr lang="ru-RU" sz="2400" dirty="0"/>
              <a:t> </a:t>
            </a:r>
            <a:r>
              <a:rPr lang="ru-RU" sz="2400" dirty="0" err="1"/>
              <a:t>York</a:t>
            </a:r>
            <a:r>
              <a:rPr lang="ru-RU" sz="2400" dirty="0"/>
              <a:t>. Наверняка вы заметите, насколько разнообразна лексика музыкального произведения, например: </a:t>
            </a:r>
            <a:r>
              <a:rPr lang="ru-RU" sz="2400" dirty="0" err="1"/>
              <a:t>notoriety</a:t>
            </a:r>
            <a:r>
              <a:rPr lang="ru-RU" sz="2400" dirty="0"/>
              <a:t> (дурная слава), </a:t>
            </a:r>
            <a:r>
              <a:rPr lang="ru-RU" sz="2400" dirty="0" err="1"/>
              <a:t>propriety</a:t>
            </a:r>
            <a:r>
              <a:rPr lang="ru-RU" sz="2400" dirty="0"/>
              <a:t> (пристойность, правильность), </a:t>
            </a:r>
            <a:r>
              <a:rPr lang="ru-RU" sz="2400" dirty="0" err="1"/>
              <a:t>sobriety</a:t>
            </a:r>
            <a:r>
              <a:rPr lang="ru-RU" sz="2400" dirty="0"/>
              <a:t> (рассудительность). Выпишите незнакомые слова и фразы, выучите их и удивите своего преподавателя английского. Кстати, благодаря рифмованным строкам текст песни и слова из нее запомнятся легче, чем лексика из учебника.</a:t>
            </a:r>
          </a:p>
        </p:txBody>
      </p:sp>
    </p:spTree>
    <p:extLst>
      <p:ext uri="{BB962C8B-B14F-4D97-AF65-F5344CB8AC3E}">
        <p14:creationId xmlns:p14="http://schemas.microsoft.com/office/powerpoint/2010/main" val="32839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836712"/>
            <a:ext cx="9028716" cy="53209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2. Изучаете идиомы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/>
              <a:t>В композиции </a:t>
            </a:r>
            <a:r>
              <a:rPr lang="ru-RU" sz="2400" dirty="0" err="1"/>
              <a:t>Linkin</a:t>
            </a:r>
            <a:r>
              <a:rPr lang="ru-RU" sz="2400" dirty="0"/>
              <a:t> </a:t>
            </a:r>
            <a:r>
              <a:rPr lang="ru-RU" sz="2400" dirty="0" err="1"/>
              <a:t>Park</a:t>
            </a:r>
            <a:r>
              <a:rPr lang="ru-RU" sz="2400" dirty="0"/>
              <a:t> – </a:t>
            </a:r>
            <a:r>
              <a:rPr lang="ru-RU" sz="2400" dirty="0" err="1"/>
              <a:t>Numb</a:t>
            </a:r>
            <a:r>
              <a:rPr lang="ru-RU" sz="2400" dirty="0"/>
              <a:t> вы услышите строчку — </a:t>
            </a:r>
            <a:r>
              <a:rPr lang="ru-RU" sz="2400" dirty="0" err="1"/>
              <a:t>Put</a:t>
            </a:r>
            <a:r>
              <a:rPr lang="ru-RU" sz="2400" dirty="0"/>
              <a:t> </a:t>
            </a:r>
            <a:r>
              <a:rPr lang="ru-RU" sz="2400" dirty="0" err="1"/>
              <a:t>under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pressure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walking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your</a:t>
            </a:r>
            <a:r>
              <a:rPr lang="ru-RU" sz="2400" dirty="0"/>
              <a:t> </a:t>
            </a:r>
            <a:r>
              <a:rPr lang="ru-RU" sz="2400" dirty="0" err="1"/>
              <a:t>shoes</a:t>
            </a:r>
            <a:r>
              <a:rPr lang="ru-RU" sz="2400" dirty="0"/>
              <a:t>. Как это перевести? При дословном переводе получается что-то невнятное и совершенно бессмысленное. А если вы посмотрите в словарь, то узнаете, что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someone’s</a:t>
            </a:r>
            <a:r>
              <a:rPr lang="ru-RU" sz="2400" dirty="0"/>
              <a:t> </a:t>
            </a:r>
            <a:r>
              <a:rPr lang="ru-RU" sz="2400" dirty="0" err="1"/>
              <a:t>shoes</a:t>
            </a:r>
            <a:r>
              <a:rPr lang="ru-RU" sz="2400" dirty="0"/>
              <a:t> — идиома, которая означает «ставить себя на место другого», «понимать чувства другого человека».</a:t>
            </a:r>
          </a:p>
        </p:txBody>
      </p:sp>
    </p:spTree>
    <p:extLst>
      <p:ext uri="{BB962C8B-B14F-4D97-AF65-F5344CB8AC3E}">
        <p14:creationId xmlns:p14="http://schemas.microsoft.com/office/powerpoint/2010/main" val="222555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991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52" y="836713"/>
            <a:ext cx="9433048" cy="5204650"/>
          </a:xfrm>
        </p:spPr>
        <p:txBody>
          <a:bodyPr>
            <a:normAutofit/>
          </a:bodyPr>
          <a:lstStyle/>
          <a:p>
            <a:r>
              <a:rPr lang="ru-RU" sz="2800" b="1" dirty="0"/>
              <a:t>3. Улучшаете понимание английского на слух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/>
              <a:t>Прослушивая любой материал на английском языке, вы работаете над </a:t>
            </a:r>
            <a:r>
              <a:rPr lang="ru-RU" sz="2800" dirty="0" err="1"/>
              <a:t>аудированием</a:t>
            </a:r>
            <a:r>
              <a:rPr lang="ru-RU" sz="2800" dirty="0"/>
              <a:t>. Песни не исключение: любимые хиты помогут привыкнуть к звучанию английской речи. Однако обычное фоновое прослушивание принесет мало пользы. Ниже вы увидите подробную инструкцию о том, как правильно учить английский по песням, чтобы получить максимум знаний.</a:t>
            </a:r>
          </a:p>
        </p:txBody>
      </p:sp>
    </p:spTree>
    <p:extLst>
      <p:ext uri="{BB962C8B-B14F-4D97-AF65-F5344CB8AC3E}">
        <p14:creationId xmlns:p14="http://schemas.microsoft.com/office/powerpoint/2010/main" val="42290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68761"/>
            <a:ext cx="8596668" cy="4772602"/>
          </a:xfrm>
        </p:spPr>
        <p:txBody>
          <a:bodyPr>
            <a:normAutofit fontScale="92500"/>
          </a:bodyPr>
          <a:lstStyle/>
          <a:p>
            <a:r>
              <a:rPr lang="ru-RU" sz="2800" b="1" dirty="0"/>
              <a:t>4. Совершенствуете произношение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dirty="0"/>
              <a:t>Слушая хорошее произношение, мы невольно его копируем. Если речь исполнителя приятна вашему слуху, повторяя за ним текст песни, можно немного улучшить и собственное произношение. Такие исполнители, как </a:t>
            </a:r>
            <a:r>
              <a:rPr lang="ru-RU" sz="2800" dirty="0" err="1"/>
              <a:t>Sting</a:t>
            </a:r>
            <a:r>
              <a:rPr lang="ru-RU" sz="2800" dirty="0"/>
              <a:t>,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Beatles</a:t>
            </a:r>
            <a:r>
              <a:rPr lang="ru-RU" sz="2800" dirty="0"/>
              <a:t>, </a:t>
            </a:r>
            <a:r>
              <a:rPr lang="ru-RU" sz="2800" dirty="0" err="1"/>
              <a:t>Chris</a:t>
            </a:r>
            <a:r>
              <a:rPr lang="ru-RU" sz="2800" dirty="0"/>
              <a:t> </a:t>
            </a:r>
            <a:r>
              <a:rPr lang="ru-RU" sz="2800" dirty="0" err="1"/>
              <a:t>de</a:t>
            </a:r>
            <a:r>
              <a:rPr lang="ru-RU" sz="2800" dirty="0"/>
              <a:t> </a:t>
            </a:r>
            <a:r>
              <a:rPr lang="ru-RU" sz="2800" dirty="0" err="1"/>
              <a:t>Burgh</a:t>
            </a:r>
            <a:r>
              <a:rPr lang="ru-RU" sz="2800" dirty="0"/>
              <a:t>,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Rolling</a:t>
            </a:r>
            <a:r>
              <a:rPr lang="ru-RU" sz="2800" dirty="0"/>
              <a:t> </a:t>
            </a:r>
            <a:r>
              <a:rPr lang="ru-RU" sz="2800" dirty="0" err="1"/>
              <a:t>Stones</a:t>
            </a:r>
            <a:r>
              <a:rPr lang="ru-RU" sz="2800" dirty="0"/>
              <a:t>, </a:t>
            </a:r>
            <a:r>
              <a:rPr lang="ru-RU" sz="2800" dirty="0" err="1"/>
              <a:t>Pink</a:t>
            </a:r>
            <a:r>
              <a:rPr lang="ru-RU" sz="2800" dirty="0"/>
              <a:t> </a:t>
            </a:r>
            <a:r>
              <a:rPr lang="ru-RU" sz="2800" dirty="0" err="1"/>
              <a:t>Floyd</a:t>
            </a:r>
            <a:r>
              <a:rPr lang="ru-RU" sz="2800" dirty="0"/>
              <a:t> могут стать хорошими учителями фонетики для вас.</a:t>
            </a:r>
          </a:p>
        </p:txBody>
      </p:sp>
    </p:spTree>
    <p:extLst>
      <p:ext uri="{BB962C8B-B14F-4D97-AF65-F5344CB8AC3E}">
        <p14:creationId xmlns:p14="http://schemas.microsoft.com/office/powerpoint/2010/main" val="307910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24745"/>
            <a:ext cx="8596668" cy="4916618"/>
          </a:xfrm>
        </p:spPr>
        <p:txBody>
          <a:bodyPr>
            <a:normAutofit/>
          </a:bodyPr>
          <a:lstStyle/>
          <a:p>
            <a:r>
              <a:rPr lang="ru-RU" sz="3200" b="1" dirty="0"/>
              <a:t>5. Учите английский в любом месте</a:t>
            </a:r>
          </a:p>
          <a:p>
            <a:pPr marL="0" indent="0">
              <a:buNone/>
            </a:pPr>
            <a:r>
              <a:rPr lang="ru-RU" sz="3200" dirty="0"/>
              <a:t>Песни и тексты к ним легко найти в интернете, поэтому это один из самых доступных приемов совершенствования английского. </a:t>
            </a:r>
          </a:p>
        </p:txBody>
      </p:sp>
    </p:spTree>
    <p:extLst>
      <p:ext uri="{BB962C8B-B14F-4D97-AF65-F5344CB8AC3E}">
        <p14:creationId xmlns:p14="http://schemas.microsoft.com/office/powerpoint/2010/main" val="34460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08721"/>
            <a:ext cx="8596668" cy="5132642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/>
              <a:t>6. Знакомитесь с иностранной культурой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dirty="0"/>
              <a:t>Музыкальные произведения отражают культуру, менталитет и настроения людей, а также события, которые происходят в стране. Вспомните, какую бурю негодования с одной стороны и одобрение с другой вызвала песня </a:t>
            </a:r>
            <a:r>
              <a:rPr lang="ru-RU" sz="2800" dirty="0" err="1"/>
              <a:t>Green</a:t>
            </a:r>
            <a:r>
              <a:rPr lang="ru-RU" sz="2800" dirty="0"/>
              <a:t> </a:t>
            </a:r>
            <a:r>
              <a:rPr lang="ru-RU" sz="2800" dirty="0" err="1"/>
              <a:t>Day</a:t>
            </a:r>
            <a:r>
              <a:rPr lang="ru-RU" sz="2800" dirty="0"/>
              <a:t> – </a:t>
            </a:r>
            <a:r>
              <a:rPr lang="ru-RU" sz="2800" dirty="0" err="1"/>
              <a:t>American</a:t>
            </a:r>
            <a:r>
              <a:rPr lang="ru-RU" sz="2800" dirty="0"/>
              <a:t> </a:t>
            </a:r>
            <a:r>
              <a:rPr lang="ru-RU" sz="2800" dirty="0" err="1"/>
              <a:t>Idiot</a:t>
            </a:r>
            <a:r>
              <a:rPr lang="ru-RU" sz="2800" dirty="0"/>
              <a:t>, в которой группа критикует политику США в Ираке и американское общество в целом. Таким образом, музыка на английском может рассказать вам о царящих в стране порядках, взглядах людей на жизнь и проблемах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2884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Изучая английский по песням, следует учесть 3 важные особенности: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Неправильная грамматика</a:t>
            </a:r>
          </a:p>
          <a:p>
            <a:r>
              <a:rPr lang="ru-RU" sz="2800" dirty="0"/>
              <a:t>Вы прекрасно знаете, что слово </a:t>
            </a:r>
            <a:r>
              <a:rPr lang="ru-RU" sz="2800" dirty="0" err="1"/>
              <a:t>everyone</a:t>
            </a:r>
            <a:r>
              <a:rPr lang="ru-RU" sz="2800" dirty="0"/>
              <a:t> (каждый) в английском употребляется в единственном числе, и тут канадцы из </a:t>
            </a:r>
            <a:r>
              <a:rPr lang="ru-RU" sz="2800" dirty="0" err="1"/>
              <a:t>Nickelback</a:t>
            </a:r>
            <a:r>
              <a:rPr lang="ru-RU" sz="2800" dirty="0"/>
              <a:t> подрывают вашу веру в это строгое грамматическое правило песней </a:t>
            </a:r>
            <a:r>
              <a:rPr lang="ru-RU" sz="2800" dirty="0" err="1"/>
              <a:t>Believe</a:t>
            </a:r>
            <a:r>
              <a:rPr lang="ru-RU" sz="2800" dirty="0"/>
              <a:t> </a:t>
            </a:r>
            <a:r>
              <a:rPr lang="ru-RU" sz="2800" dirty="0" err="1"/>
              <a:t>It</a:t>
            </a:r>
            <a:r>
              <a:rPr lang="ru-RU" sz="2800" dirty="0"/>
              <a:t> </a:t>
            </a:r>
            <a:r>
              <a:rPr lang="ru-RU" sz="2800" dirty="0" err="1"/>
              <a:t>or</a:t>
            </a:r>
            <a:r>
              <a:rPr lang="ru-RU" sz="2800" dirty="0"/>
              <a:t> </a:t>
            </a:r>
            <a:r>
              <a:rPr lang="ru-RU" sz="2800" dirty="0" err="1"/>
              <a:t>Not</a:t>
            </a:r>
            <a:r>
              <a:rPr lang="ru-RU" sz="2800" dirty="0"/>
              <a:t>, в которой уверенно поют — </a:t>
            </a:r>
            <a:r>
              <a:rPr lang="ru-RU" sz="2800" dirty="0" err="1"/>
              <a:t>Believe</a:t>
            </a:r>
            <a:r>
              <a:rPr lang="ru-RU" sz="2800" dirty="0"/>
              <a:t> </a:t>
            </a:r>
            <a:r>
              <a:rPr lang="ru-RU" sz="2800" dirty="0" err="1"/>
              <a:t>it</a:t>
            </a:r>
            <a:r>
              <a:rPr lang="ru-RU" sz="2800" dirty="0"/>
              <a:t> </a:t>
            </a:r>
            <a:r>
              <a:rPr lang="ru-RU" sz="2800" dirty="0" err="1"/>
              <a:t>or</a:t>
            </a:r>
            <a:r>
              <a:rPr lang="ru-RU" sz="2800" dirty="0"/>
              <a:t> </a:t>
            </a:r>
            <a:r>
              <a:rPr lang="ru-RU" sz="2800" dirty="0" err="1"/>
              <a:t>not</a:t>
            </a:r>
            <a:r>
              <a:rPr lang="ru-RU" sz="2800" dirty="0"/>
              <a:t>, </a:t>
            </a:r>
            <a:r>
              <a:rPr lang="ru-RU" sz="2800" dirty="0" err="1"/>
              <a:t>everyone</a:t>
            </a:r>
            <a:r>
              <a:rPr lang="ru-RU" sz="2800" dirty="0"/>
              <a:t> </a:t>
            </a:r>
            <a:r>
              <a:rPr lang="ru-RU" sz="2800" dirty="0" err="1"/>
              <a:t>have</a:t>
            </a:r>
            <a:r>
              <a:rPr lang="ru-RU" sz="2800" dirty="0"/>
              <a:t> </a:t>
            </a:r>
            <a:r>
              <a:rPr lang="ru-RU" sz="2800" dirty="0" err="1"/>
              <a:t>things</a:t>
            </a:r>
            <a:r>
              <a:rPr lang="ru-RU" sz="2800" dirty="0"/>
              <a:t> </a:t>
            </a:r>
            <a:r>
              <a:rPr lang="ru-RU" sz="2800" dirty="0" err="1"/>
              <a:t>that</a:t>
            </a:r>
            <a:r>
              <a:rPr lang="ru-RU" sz="2800" dirty="0"/>
              <a:t> </a:t>
            </a:r>
            <a:r>
              <a:rPr lang="ru-RU" sz="2800" dirty="0" err="1"/>
              <a:t>they</a:t>
            </a:r>
            <a:r>
              <a:rPr lang="ru-RU" sz="2800" dirty="0"/>
              <a:t> </a:t>
            </a:r>
            <a:r>
              <a:rPr lang="ru-RU" sz="2800" dirty="0" err="1"/>
              <a:t>hide</a:t>
            </a:r>
            <a:r>
              <a:rPr lang="ru-RU" sz="2800" dirty="0"/>
              <a:t>. И таких ошибок в песнях </a:t>
            </a:r>
            <a:r>
              <a:rPr lang="ru-RU" sz="2800" dirty="0" smtClean="0"/>
              <a:t>много. Делаем </a:t>
            </a:r>
            <a:r>
              <a:rPr lang="ru-RU" sz="2800" dirty="0"/>
              <a:t>вывод: грамматику учим по учебнику, а песней просто наслаждаемся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150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МПК (1) (3)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Другая 1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A21A3FD2-27E2-475C-AC1C-8DF1D025A234}" vid="{6F545DC2-21FD-4CE0-B722-8886A6E32D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МПК (1) (3)</Template>
  <TotalTime>55</TotalTime>
  <Words>1055</Words>
  <Application>Microsoft Office PowerPoint</Application>
  <PresentationFormat>Широкоэкранный</PresentationFormat>
  <Paragraphs>91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Times New Roman</vt:lpstr>
      <vt:lpstr>Wingdings 3</vt:lpstr>
      <vt:lpstr>Шаблон МПК (1) (3)</vt:lpstr>
      <vt:lpstr>Возможности дополнительной общеразвивающей программы в оценке качества по иностранному языку</vt:lpstr>
      <vt:lpstr>Почему вам стоит учить английский по песням?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Изучая английский по песням, следует учесть 3 важные особенности:</vt:lpstr>
      <vt:lpstr>Презентация PowerPoint</vt:lpstr>
      <vt:lpstr>Презентация PowerPoint</vt:lpstr>
      <vt:lpstr>Как учить английский по песням: эффективный прием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Thank you for your attention 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дополнительной общеразвивающей программы в оценке качества по иностранному языку</dc:title>
  <dc:creator>User</dc:creator>
  <cp:lastModifiedBy>Пользователь</cp:lastModifiedBy>
  <cp:revision>10</cp:revision>
  <dcterms:created xsi:type="dcterms:W3CDTF">2023-01-24T16:46:49Z</dcterms:created>
  <dcterms:modified xsi:type="dcterms:W3CDTF">2023-01-25T18:05:22Z</dcterms:modified>
</cp:coreProperties>
</file>