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1"/>
  </p:sldMasterIdLst>
  <p:notesMasterIdLst>
    <p:notesMasterId r:id="rId25"/>
  </p:notesMasterIdLst>
  <p:handoutMasterIdLst>
    <p:handoutMasterId r:id="rId26"/>
  </p:handoutMasterIdLst>
  <p:sldIdLst>
    <p:sldId id="339" r:id="rId2"/>
    <p:sldId id="369" r:id="rId3"/>
    <p:sldId id="363" r:id="rId4"/>
    <p:sldId id="364" r:id="rId5"/>
    <p:sldId id="365" r:id="rId6"/>
    <p:sldId id="366" r:id="rId7"/>
    <p:sldId id="367" r:id="rId8"/>
    <p:sldId id="348" r:id="rId9"/>
    <p:sldId id="349" r:id="rId10"/>
    <p:sldId id="350" r:id="rId11"/>
    <p:sldId id="351" r:id="rId12"/>
    <p:sldId id="352" r:id="rId13"/>
    <p:sldId id="353" r:id="rId14"/>
    <p:sldId id="354" r:id="rId15"/>
    <p:sldId id="355" r:id="rId16"/>
    <p:sldId id="356" r:id="rId17"/>
    <p:sldId id="357" r:id="rId18"/>
    <p:sldId id="358" r:id="rId19"/>
    <p:sldId id="359" r:id="rId20"/>
    <p:sldId id="361" r:id="rId21"/>
    <p:sldId id="362" r:id="rId22"/>
    <p:sldId id="371" r:id="rId23"/>
    <p:sldId id="372" r:id="rId24"/>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76"/>
    <a:srgbClr val="F66B60"/>
    <a:srgbClr val="A58ACC"/>
    <a:srgbClr val="CA1A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Светлый стиль 3 - акцент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6619" autoAdjust="0"/>
  </p:normalViewPr>
  <p:slideViewPr>
    <p:cSldViewPr snapToGrid="0">
      <p:cViewPr varScale="1">
        <p:scale>
          <a:sx n="83" d="100"/>
          <a:sy n="83" d="100"/>
        </p:scale>
        <p:origin x="1474" y="96"/>
      </p:cViewPr>
      <p:guideLst>
        <p:guide orient="horz" pos="2160"/>
        <p:guide pos="2880"/>
      </p:guideLst>
    </p:cSldViewPr>
  </p:slideViewPr>
  <p:outlineViewPr>
    <p:cViewPr>
      <p:scale>
        <a:sx n="33" d="100"/>
        <a:sy n="33" d="100"/>
      </p:scale>
      <p:origin x="48" y="448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5.xml.rels><?xml version="1.0" encoding="UTF-8" standalone="yes"?>
<Relationships xmlns="http://schemas.openxmlformats.org/package/2006/relationships"><Relationship Id="rId3" Type="http://schemas.openxmlformats.org/officeDocument/2006/relationships/hyperlink" Target="https://multiurok.ru/all-files/angliiskiyYazik/" TargetMode="External"/><Relationship Id="rId2" Type="http://schemas.openxmlformats.org/officeDocument/2006/relationships/hyperlink" Target="https://urok.1sept.ru/articles/671760" TargetMode="External"/><Relationship Id="rId1" Type="http://schemas.openxmlformats.org/officeDocument/2006/relationships/hyperlink" Target="https://nsportal.ru/shkola/inostrannye-yazyki/angliiskiy-yazyk/library/2014/08/02/tipy-testovykh-zadaniy-po-angliyskomu" TargetMode="External"/><Relationship Id="rId4" Type="http://schemas.openxmlformats.org/officeDocument/2006/relationships/hyperlink" Target="https://infourok.ru/metodika-ispolzovaniya-testovih-zadaniy-na-urokah-angliyskogo-yazika-3817259.html" TargetMode="External"/></Relationships>
</file>

<file path=ppt/diagrams/_rels/drawing5.xml.rels><?xml version="1.0" encoding="UTF-8" standalone="yes"?>
<Relationships xmlns="http://schemas.openxmlformats.org/package/2006/relationships"><Relationship Id="rId3" Type="http://schemas.openxmlformats.org/officeDocument/2006/relationships/hyperlink" Target="https://infourok.ru/metodika-ispolzovaniya-testovih-zadaniy-na-urokah-angliyskogo-yazika-3817259.html" TargetMode="External"/><Relationship Id="rId2" Type="http://schemas.openxmlformats.org/officeDocument/2006/relationships/hyperlink" Target="https://urok.1sept.ru/articles/671760" TargetMode="External"/><Relationship Id="rId1" Type="http://schemas.openxmlformats.org/officeDocument/2006/relationships/hyperlink" Target="https://nsportal.ru/shkola/inostrannye-yazyki/angliiskiy-yazyk/library/2014/08/02/tipy-testovykh-zadaniy-po-angliyskomu" TargetMode="External"/><Relationship Id="rId4" Type="http://schemas.openxmlformats.org/officeDocument/2006/relationships/hyperlink" Target="https://multiurok.ru/all-files/angliiskiyYazik/"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41425E-99A5-4851-99D4-0AE896420393}"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ru-RU"/>
        </a:p>
      </dgm:t>
    </dgm:pt>
    <dgm:pt modelId="{1DEDCCEB-9775-4640-9081-AEB97FF136CC}">
      <dgm:prSet phldrT="[Текст]" custT="1"/>
      <dgm:spPr>
        <a:solidFill>
          <a:schemeClr val="bg1"/>
        </a:solidFill>
        <a:ln w="28575">
          <a:solidFill>
            <a:srgbClr val="0070C0"/>
          </a:solidFill>
        </a:ln>
      </dgm:spPr>
      <dgm:t>
        <a:bodyPr/>
        <a:lstStyle/>
        <a:p>
          <a:r>
            <a:rPr lang="ru-RU" sz="2400" b="0" dirty="0" smtClean="0">
              <a:solidFill>
                <a:srgbClr val="002060"/>
              </a:solidFill>
              <a:latin typeface="Arial" pitchFamily="34" charset="0"/>
              <a:ea typeface="Calibri"/>
              <a:cs typeface="Arial" pitchFamily="34" charset="0"/>
            </a:rPr>
            <a:t>Объекты контроля на занятиях по иностранному языку</a:t>
          </a:r>
          <a:endParaRPr lang="ru-RU" sz="2400" b="0" dirty="0">
            <a:solidFill>
              <a:srgbClr val="002060"/>
            </a:solidFill>
          </a:endParaRPr>
        </a:p>
      </dgm:t>
    </dgm:pt>
    <dgm:pt modelId="{6C955BB3-C4ED-407A-B82D-16FC8FA04AA5}" type="parTrans" cxnId="{5040B188-B713-425D-AA20-DD96FD99AFDA}">
      <dgm:prSet/>
      <dgm:spPr/>
      <dgm:t>
        <a:bodyPr/>
        <a:lstStyle/>
        <a:p>
          <a:endParaRPr lang="ru-RU"/>
        </a:p>
      </dgm:t>
    </dgm:pt>
    <dgm:pt modelId="{ACD56147-958F-4E55-97C9-F0A3273FF421}" type="sibTrans" cxnId="{5040B188-B713-425D-AA20-DD96FD99AFDA}">
      <dgm:prSet/>
      <dgm:spPr/>
      <dgm:t>
        <a:bodyPr/>
        <a:lstStyle/>
        <a:p>
          <a:endParaRPr lang="ru-RU"/>
        </a:p>
      </dgm:t>
    </dgm:pt>
    <dgm:pt modelId="{4C28DC66-1688-444E-8B89-F1EE02254947}">
      <dgm:prSet phldrT="[Текст]" custT="1"/>
      <dgm:spPr>
        <a:solidFill>
          <a:schemeClr val="bg1"/>
        </a:solidFill>
        <a:ln>
          <a:solidFill>
            <a:srgbClr val="0070C0"/>
          </a:solidFill>
        </a:ln>
      </dgm:spPr>
      <dgm:t>
        <a:bodyPr/>
        <a:lstStyle/>
        <a:p>
          <a:r>
            <a:rPr lang="ru-RU" sz="2000" dirty="0" smtClean="0">
              <a:solidFill>
                <a:srgbClr val="0070C0"/>
              </a:solidFill>
              <a:latin typeface="Arial" panose="020B0604020202020204" pitchFamily="34" charset="0"/>
              <a:ea typeface="Calibri"/>
              <a:cs typeface="Arial" panose="020B0604020202020204" pitchFamily="34" charset="0"/>
            </a:rPr>
            <a:t>Знания </a:t>
          </a:r>
          <a:r>
            <a:rPr lang="ru-RU" sz="2000" dirty="0" smtClean="0">
              <a:solidFill>
                <a:srgbClr val="0070C0"/>
              </a:solidFill>
              <a:latin typeface="Arial" panose="020B0604020202020204" pitchFamily="34" charset="0"/>
              <a:ea typeface="Calibri"/>
              <a:cs typeface="Arial" panose="020B0604020202020204" pitchFamily="34" charset="0"/>
            </a:rPr>
            <a:t>и сформированные на их основе речевые навыки (языковая компетенция)</a:t>
          </a:r>
          <a:endParaRPr lang="ru-RU" sz="2000" dirty="0">
            <a:solidFill>
              <a:srgbClr val="0070C0"/>
            </a:solidFill>
            <a:latin typeface="Arial" panose="020B0604020202020204" pitchFamily="34" charset="0"/>
            <a:cs typeface="Arial" panose="020B0604020202020204" pitchFamily="34" charset="0"/>
          </a:endParaRPr>
        </a:p>
      </dgm:t>
    </dgm:pt>
    <dgm:pt modelId="{26E3303A-0D95-4A11-BEE0-288110019D68}" type="parTrans" cxnId="{EB41679C-ED2F-428E-966E-27A4E76F637C}">
      <dgm:prSet/>
      <dgm:spPr>
        <a:ln w="38100">
          <a:solidFill>
            <a:schemeClr val="accent1"/>
          </a:solidFill>
        </a:ln>
      </dgm:spPr>
      <dgm:t>
        <a:bodyPr/>
        <a:lstStyle/>
        <a:p>
          <a:endParaRPr lang="ru-RU"/>
        </a:p>
      </dgm:t>
    </dgm:pt>
    <dgm:pt modelId="{9A33CE3D-D5FE-4D0A-A10D-ED2DFE110C09}" type="sibTrans" cxnId="{EB41679C-ED2F-428E-966E-27A4E76F637C}">
      <dgm:prSet/>
      <dgm:spPr/>
      <dgm:t>
        <a:bodyPr/>
        <a:lstStyle/>
        <a:p>
          <a:endParaRPr lang="ru-RU"/>
        </a:p>
      </dgm:t>
    </dgm:pt>
    <dgm:pt modelId="{DAE157EF-D9E2-4510-A3D4-1310544C2356}">
      <dgm:prSet phldrT="[Текст]" custT="1"/>
      <dgm:spPr>
        <a:solidFill>
          <a:schemeClr val="bg1"/>
        </a:solidFill>
        <a:ln>
          <a:solidFill>
            <a:srgbClr val="0070C0"/>
          </a:solidFill>
        </a:ln>
      </dgm:spPr>
      <dgm:t>
        <a:bodyPr/>
        <a:lstStyle/>
        <a:p>
          <a:r>
            <a:rPr lang="ru-RU" sz="2000" dirty="0" smtClean="0">
              <a:solidFill>
                <a:srgbClr val="0070C0"/>
              </a:solidFill>
              <a:latin typeface="Arial" panose="020B0604020202020204" pitchFamily="34" charset="0"/>
              <a:ea typeface="Calibri"/>
              <a:cs typeface="Arial" panose="020B0604020202020204" pitchFamily="34" charset="0"/>
            </a:rPr>
            <a:t>Знание </a:t>
          </a:r>
          <a:r>
            <a:rPr lang="ru-RU" sz="2000" dirty="0" smtClean="0">
              <a:solidFill>
                <a:srgbClr val="0070C0"/>
              </a:solidFill>
              <a:latin typeface="Arial" panose="020B0604020202020204" pitchFamily="34" charset="0"/>
              <a:ea typeface="Calibri"/>
              <a:cs typeface="Arial" panose="020B0604020202020204" pitchFamily="34" charset="0"/>
            </a:rPr>
            <a:t>страны изучаемого языка и национальных особенностей речевого поведения его носителей (социокультурная компетенция)</a:t>
          </a:r>
          <a:endParaRPr lang="ru-RU" sz="2000" dirty="0">
            <a:solidFill>
              <a:srgbClr val="0070C0"/>
            </a:solidFill>
            <a:latin typeface="Arial" panose="020B0604020202020204" pitchFamily="34" charset="0"/>
            <a:cs typeface="Arial" panose="020B0604020202020204" pitchFamily="34" charset="0"/>
          </a:endParaRPr>
        </a:p>
      </dgm:t>
    </dgm:pt>
    <dgm:pt modelId="{C8C1C22F-09FB-41FD-83F2-05F906BD32AE}" type="parTrans" cxnId="{0C279177-FAF7-43EE-AD8B-078CD466360C}">
      <dgm:prSet/>
      <dgm:spPr>
        <a:ln w="28575">
          <a:solidFill>
            <a:schemeClr val="accent1"/>
          </a:solidFill>
        </a:ln>
      </dgm:spPr>
      <dgm:t>
        <a:bodyPr/>
        <a:lstStyle/>
        <a:p>
          <a:endParaRPr lang="ru-RU"/>
        </a:p>
      </dgm:t>
    </dgm:pt>
    <dgm:pt modelId="{65E96C83-29CB-4DA0-B08B-29DD0D81E873}" type="sibTrans" cxnId="{0C279177-FAF7-43EE-AD8B-078CD466360C}">
      <dgm:prSet/>
      <dgm:spPr/>
      <dgm:t>
        <a:bodyPr/>
        <a:lstStyle/>
        <a:p>
          <a:endParaRPr lang="ru-RU"/>
        </a:p>
      </dgm:t>
    </dgm:pt>
    <dgm:pt modelId="{31AF42E0-72E2-4134-8127-4204381C5410}">
      <dgm:prSet phldrT="[Текст]" custT="1"/>
      <dgm:spPr>
        <a:solidFill>
          <a:schemeClr val="bg1"/>
        </a:solidFill>
        <a:ln>
          <a:solidFill>
            <a:schemeClr val="accent2"/>
          </a:solidFill>
        </a:ln>
      </dgm:spPr>
      <dgm:t>
        <a:bodyPr/>
        <a:lstStyle/>
        <a:p>
          <a:r>
            <a:rPr lang="ru-RU" sz="2000" dirty="0" smtClean="0">
              <a:solidFill>
                <a:srgbClr val="0070C0"/>
              </a:solidFill>
              <a:latin typeface="Arial" panose="020B0604020202020204" pitchFamily="34" charset="0"/>
              <a:ea typeface="Calibri"/>
              <a:cs typeface="Arial" panose="020B0604020202020204" pitchFamily="34" charset="0"/>
            </a:rPr>
            <a:t>Умения </a:t>
          </a:r>
          <a:r>
            <a:rPr lang="ru-RU" sz="2000" dirty="0" smtClean="0">
              <a:solidFill>
                <a:srgbClr val="0070C0"/>
              </a:solidFill>
              <a:latin typeface="Arial" panose="020B0604020202020204" pitchFamily="34" charset="0"/>
              <a:ea typeface="Calibri"/>
              <a:cs typeface="Arial" panose="020B0604020202020204" pitchFamily="34" charset="0"/>
            </a:rPr>
            <a:t>пользоваться приобретенными знаниями и навыками в различных ситуациях общения (коммуникативная компетенция)</a:t>
          </a:r>
          <a:endParaRPr lang="ru-RU" sz="2000" dirty="0">
            <a:solidFill>
              <a:srgbClr val="0070C0"/>
            </a:solidFill>
            <a:latin typeface="Arial" panose="020B0604020202020204" pitchFamily="34" charset="0"/>
            <a:cs typeface="Arial" panose="020B0604020202020204" pitchFamily="34" charset="0"/>
          </a:endParaRPr>
        </a:p>
      </dgm:t>
    </dgm:pt>
    <dgm:pt modelId="{8CA95E1B-D96B-4957-BAB5-96D173357FFB}" type="parTrans" cxnId="{B7BB98B2-ACDB-419A-AAFF-E6BBAEC75FF0}">
      <dgm:prSet/>
      <dgm:spPr/>
      <dgm:t>
        <a:bodyPr/>
        <a:lstStyle/>
        <a:p>
          <a:endParaRPr lang="ru-RU"/>
        </a:p>
      </dgm:t>
    </dgm:pt>
    <dgm:pt modelId="{E4280C0C-99A0-4C84-81D3-135C897A49B2}" type="sibTrans" cxnId="{B7BB98B2-ACDB-419A-AAFF-E6BBAEC75FF0}">
      <dgm:prSet/>
      <dgm:spPr/>
      <dgm:t>
        <a:bodyPr/>
        <a:lstStyle/>
        <a:p>
          <a:endParaRPr lang="ru-RU"/>
        </a:p>
      </dgm:t>
    </dgm:pt>
    <dgm:pt modelId="{95396E1A-E0A2-4327-8D88-535E9FF321D1}" type="pres">
      <dgm:prSet presAssocID="{8641425E-99A5-4851-99D4-0AE896420393}" presName="Name0" presStyleCnt="0">
        <dgm:presLayoutVars>
          <dgm:chMax val="1"/>
          <dgm:chPref val="1"/>
          <dgm:dir/>
          <dgm:animOne val="branch"/>
          <dgm:animLvl val="lvl"/>
        </dgm:presLayoutVars>
      </dgm:prSet>
      <dgm:spPr/>
      <dgm:t>
        <a:bodyPr/>
        <a:lstStyle/>
        <a:p>
          <a:endParaRPr lang="ru-RU"/>
        </a:p>
      </dgm:t>
    </dgm:pt>
    <dgm:pt modelId="{7C1ED448-D503-4937-AAE3-8C1F33D69BEA}" type="pres">
      <dgm:prSet presAssocID="{1DEDCCEB-9775-4640-9081-AEB97FF136CC}" presName="singleCycle" presStyleCnt="0"/>
      <dgm:spPr/>
    </dgm:pt>
    <dgm:pt modelId="{FD361090-F59F-489D-B0CA-A10195F6E408}" type="pres">
      <dgm:prSet presAssocID="{1DEDCCEB-9775-4640-9081-AEB97FF136CC}" presName="singleCenter" presStyleLbl="node1" presStyleIdx="0" presStyleCnt="4" custScaleX="156977" custScaleY="166648">
        <dgm:presLayoutVars>
          <dgm:chMax val="7"/>
          <dgm:chPref val="7"/>
        </dgm:presLayoutVars>
      </dgm:prSet>
      <dgm:spPr/>
      <dgm:t>
        <a:bodyPr/>
        <a:lstStyle/>
        <a:p>
          <a:endParaRPr lang="ru-RU"/>
        </a:p>
      </dgm:t>
    </dgm:pt>
    <dgm:pt modelId="{535C17B1-FDB7-4F72-A61A-6291AE9BA1FD}" type="pres">
      <dgm:prSet presAssocID="{26E3303A-0D95-4A11-BEE0-288110019D68}" presName="Name56" presStyleLbl="parChTrans1D2" presStyleIdx="0" presStyleCnt="3"/>
      <dgm:spPr/>
      <dgm:t>
        <a:bodyPr/>
        <a:lstStyle/>
        <a:p>
          <a:endParaRPr lang="ru-RU"/>
        </a:p>
      </dgm:t>
    </dgm:pt>
    <dgm:pt modelId="{78826A3A-9AE9-4ACE-A86B-938043FAAF9F}" type="pres">
      <dgm:prSet presAssocID="{4C28DC66-1688-444E-8B89-F1EE02254947}" presName="text0" presStyleLbl="node1" presStyleIdx="1" presStyleCnt="4" custScaleX="465984" custRadScaleRad="90836" custRadScaleInc="-1202">
        <dgm:presLayoutVars>
          <dgm:bulletEnabled val="1"/>
        </dgm:presLayoutVars>
      </dgm:prSet>
      <dgm:spPr/>
      <dgm:t>
        <a:bodyPr/>
        <a:lstStyle/>
        <a:p>
          <a:endParaRPr lang="ru-RU"/>
        </a:p>
      </dgm:t>
    </dgm:pt>
    <dgm:pt modelId="{221610B7-EC11-4A6C-9363-003E5170D264}" type="pres">
      <dgm:prSet presAssocID="{C8C1C22F-09FB-41FD-83F2-05F906BD32AE}" presName="Name56" presStyleLbl="parChTrans1D2" presStyleIdx="1" presStyleCnt="3"/>
      <dgm:spPr/>
      <dgm:t>
        <a:bodyPr/>
        <a:lstStyle/>
        <a:p>
          <a:endParaRPr lang="ru-RU"/>
        </a:p>
      </dgm:t>
    </dgm:pt>
    <dgm:pt modelId="{675EFA7C-5A59-4875-B81A-AFF78856320A}" type="pres">
      <dgm:prSet presAssocID="{DAE157EF-D9E2-4510-A3D4-1310544C2356}" presName="text0" presStyleLbl="node1" presStyleIdx="2" presStyleCnt="4" custScaleX="208145" custScaleY="247808" custRadScaleRad="114387" custRadScaleInc="-11959">
        <dgm:presLayoutVars>
          <dgm:bulletEnabled val="1"/>
        </dgm:presLayoutVars>
      </dgm:prSet>
      <dgm:spPr/>
      <dgm:t>
        <a:bodyPr/>
        <a:lstStyle/>
        <a:p>
          <a:endParaRPr lang="ru-RU"/>
        </a:p>
      </dgm:t>
    </dgm:pt>
    <dgm:pt modelId="{BCF1C40D-AFC3-4FB5-8248-28DA76AC19A0}" type="pres">
      <dgm:prSet presAssocID="{8CA95E1B-D96B-4957-BAB5-96D173357FFB}" presName="Name56" presStyleLbl="parChTrans1D2" presStyleIdx="2" presStyleCnt="3"/>
      <dgm:spPr/>
      <dgm:t>
        <a:bodyPr/>
        <a:lstStyle/>
        <a:p>
          <a:endParaRPr lang="ru-RU"/>
        </a:p>
      </dgm:t>
    </dgm:pt>
    <dgm:pt modelId="{7457139F-0483-4FE7-97B2-4486787AE018}" type="pres">
      <dgm:prSet presAssocID="{31AF42E0-72E2-4134-8127-4204381C5410}" presName="text0" presStyleLbl="node1" presStyleIdx="3" presStyleCnt="4" custScaleX="225215" custScaleY="252995" custRadScaleRad="120152" custRadScaleInc="10823">
        <dgm:presLayoutVars>
          <dgm:bulletEnabled val="1"/>
        </dgm:presLayoutVars>
      </dgm:prSet>
      <dgm:spPr/>
      <dgm:t>
        <a:bodyPr/>
        <a:lstStyle/>
        <a:p>
          <a:endParaRPr lang="ru-RU"/>
        </a:p>
      </dgm:t>
    </dgm:pt>
  </dgm:ptLst>
  <dgm:cxnLst>
    <dgm:cxn modelId="{959CCD03-8150-44F7-8FA8-D21265969C42}" type="presOf" srcId="{8641425E-99A5-4851-99D4-0AE896420393}" destId="{95396E1A-E0A2-4327-8D88-535E9FF321D1}" srcOrd="0" destOrd="0" presId="urn:microsoft.com/office/officeart/2008/layout/RadialCluster"/>
    <dgm:cxn modelId="{0C279177-FAF7-43EE-AD8B-078CD466360C}" srcId="{1DEDCCEB-9775-4640-9081-AEB97FF136CC}" destId="{DAE157EF-D9E2-4510-A3D4-1310544C2356}" srcOrd="1" destOrd="0" parTransId="{C8C1C22F-09FB-41FD-83F2-05F906BD32AE}" sibTransId="{65E96C83-29CB-4DA0-B08B-29DD0D81E873}"/>
    <dgm:cxn modelId="{F115950C-76F2-4932-A3A9-8B9530CA9F6C}" type="presOf" srcId="{4C28DC66-1688-444E-8B89-F1EE02254947}" destId="{78826A3A-9AE9-4ACE-A86B-938043FAAF9F}" srcOrd="0" destOrd="0" presId="urn:microsoft.com/office/officeart/2008/layout/RadialCluster"/>
    <dgm:cxn modelId="{58FB9E23-9688-4C9E-BED9-2DA63072A3D8}" type="presOf" srcId="{31AF42E0-72E2-4134-8127-4204381C5410}" destId="{7457139F-0483-4FE7-97B2-4486787AE018}" srcOrd="0" destOrd="0" presId="urn:microsoft.com/office/officeart/2008/layout/RadialCluster"/>
    <dgm:cxn modelId="{B7BB98B2-ACDB-419A-AAFF-E6BBAEC75FF0}" srcId="{1DEDCCEB-9775-4640-9081-AEB97FF136CC}" destId="{31AF42E0-72E2-4134-8127-4204381C5410}" srcOrd="2" destOrd="0" parTransId="{8CA95E1B-D96B-4957-BAB5-96D173357FFB}" sibTransId="{E4280C0C-99A0-4C84-81D3-135C897A49B2}"/>
    <dgm:cxn modelId="{EB4A9ACC-3418-490B-808E-3030EABD637A}" type="presOf" srcId="{DAE157EF-D9E2-4510-A3D4-1310544C2356}" destId="{675EFA7C-5A59-4875-B81A-AFF78856320A}" srcOrd="0" destOrd="0" presId="urn:microsoft.com/office/officeart/2008/layout/RadialCluster"/>
    <dgm:cxn modelId="{4EC2706C-C007-4FEF-B49B-FAD3DCD84DC5}" type="presOf" srcId="{8CA95E1B-D96B-4957-BAB5-96D173357FFB}" destId="{BCF1C40D-AFC3-4FB5-8248-28DA76AC19A0}" srcOrd="0" destOrd="0" presId="urn:microsoft.com/office/officeart/2008/layout/RadialCluster"/>
    <dgm:cxn modelId="{5040B188-B713-425D-AA20-DD96FD99AFDA}" srcId="{8641425E-99A5-4851-99D4-0AE896420393}" destId="{1DEDCCEB-9775-4640-9081-AEB97FF136CC}" srcOrd="0" destOrd="0" parTransId="{6C955BB3-C4ED-407A-B82D-16FC8FA04AA5}" sibTransId="{ACD56147-958F-4E55-97C9-F0A3273FF421}"/>
    <dgm:cxn modelId="{33FF878C-A70D-4B52-872E-970E56091264}" type="presOf" srcId="{26E3303A-0D95-4A11-BEE0-288110019D68}" destId="{535C17B1-FDB7-4F72-A61A-6291AE9BA1FD}" srcOrd="0" destOrd="0" presId="urn:microsoft.com/office/officeart/2008/layout/RadialCluster"/>
    <dgm:cxn modelId="{6D97C88B-F4DF-4D42-AC35-504D585145C4}" type="presOf" srcId="{1DEDCCEB-9775-4640-9081-AEB97FF136CC}" destId="{FD361090-F59F-489D-B0CA-A10195F6E408}" srcOrd="0" destOrd="0" presId="urn:microsoft.com/office/officeart/2008/layout/RadialCluster"/>
    <dgm:cxn modelId="{EB41679C-ED2F-428E-966E-27A4E76F637C}" srcId="{1DEDCCEB-9775-4640-9081-AEB97FF136CC}" destId="{4C28DC66-1688-444E-8B89-F1EE02254947}" srcOrd="0" destOrd="0" parTransId="{26E3303A-0D95-4A11-BEE0-288110019D68}" sibTransId="{9A33CE3D-D5FE-4D0A-A10D-ED2DFE110C09}"/>
    <dgm:cxn modelId="{47E025E9-D3F7-4DBC-9546-E6D3A96A2DFA}" type="presOf" srcId="{C8C1C22F-09FB-41FD-83F2-05F906BD32AE}" destId="{221610B7-EC11-4A6C-9363-003E5170D264}" srcOrd="0" destOrd="0" presId="urn:microsoft.com/office/officeart/2008/layout/RadialCluster"/>
    <dgm:cxn modelId="{C24FF442-7752-49B7-989F-4BEF377418AE}" type="presParOf" srcId="{95396E1A-E0A2-4327-8D88-535E9FF321D1}" destId="{7C1ED448-D503-4937-AAE3-8C1F33D69BEA}" srcOrd="0" destOrd="0" presId="urn:microsoft.com/office/officeart/2008/layout/RadialCluster"/>
    <dgm:cxn modelId="{53AAF05F-294F-40CD-B65A-5770C8CD2886}" type="presParOf" srcId="{7C1ED448-D503-4937-AAE3-8C1F33D69BEA}" destId="{FD361090-F59F-489D-B0CA-A10195F6E408}" srcOrd="0" destOrd="0" presId="urn:microsoft.com/office/officeart/2008/layout/RadialCluster"/>
    <dgm:cxn modelId="{63A7E9D1-7D28-4354-A528-A318531BB07E}" type="presParOf" srcId="{7C1ED448-D503-4937-AAE3-8C1F33D69BEA}" destId="{535C17B1-FDB7-4F72-A61A-6291AE9BA1FD}" srcOrd="1" destOrd="0" presId="urn:microsoft.com/office/officeart/2008/layout/RadialCluster"/>
    <dgm:cxn modelId="{07AE746A-0F99-4291-8A6C-4331D3E7E00D}" type="presParOf" srcId="{7C1ED448-D503-4937-AAE3-8C1F33D69BEA}" destId="{78826A3A-9AE9-4ACE-A86B-938043FAAF9F}" srcOrd="2" destOrd="0" presId="urn:microsoft.com/office/officeart/2008/layout/RadialCluster"/>
    <dgm:cxn modelId="{A504B51A-F458-4A2A-8E75-D6E25641C7EF}" type="presParOf" srcId="{7C1ED448-D503-4937-AAE3-8C1F33D69BEA}" destId="{221610B7-EC11-4A6C-9363-003E5170D264}" srcOrd="3" destOrd="0" presId="urn:microsoft.com/office/officeart/2008/layout/RadialCluster"/>
    <dgm:cxn modelId="{CC617F52-F55C-4827-9ADD-D8A2C908EABB}" type="presParOf" srcId="{7C1ED448-D503-4937-AAE3-8C1F33D69BEA}" destId="{675EFA7C-5A59-4875-B81A-AFF78856320A}" srcOrd="4" destOrd="0" presId="urn:microsoft.com/office/officeart/2008/layout/RadialCluster"/>
    <dgm:cxn modelId="{A34BB6D8-7938-445F-BA8C-6076DB017299}" type="presParOf" srcId="{7C1ED448-D503-4937-AAE3-8C1F33D69BEA}" destId="{BCF1C40D-AFC3-4FB5-8248-28DA76AC19A0}" srcOrd="5" destOrd="0" presId="urn:microsoft.com/office/officeart/2008/layout/RadialCluster"/>
    <dgm:cxn modelId="{917C39D0-5BE6-4BE2-83F1-BD4B72F22945}" type="presParOf" srcId="{7C1ED448-D503-4937-AAE3-8C1F33D69BEA}" destId="{7457139F-0483-4FE7-97B2-4486787AE018}"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80C412-F0DB-4C3B-A563-40BD58EF203A}"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ru-RU"/>
        </a:p>
      </dgm:t>
    </dgm:pt>
    <dgm:pt modelId="{3A600A8B-1993-4921-8CA7-4089E726BF7E}">
      <dgm:prSet phldrT="[Текст]" custT="1"/>
      <dgm:spPr>
        <a:solidFill>
          <a:schemeClr val="bg1"/>
        </a:solidFill>
        <a:ln w="28575">
          <a:solidFill>
            <a:srgbClr val="0070C0"/>
          </a:solidFill>
        </a:ln>
      </dgm:spPr>
      <dgm:t>
        <a:bodyPr/>
        <a:lstStyle/>
        <a:p>
          <a:r>
            <a:rPr lang="ru-RU" sz="3200" b="1" i="0" dirty="0" smtClean="0">
              <a:solidFill>
                <a:srgbClr val="0070C0"/>
              </a:solidFill>
              <a:latin typeface="Arial" pitchFamily="34" charset="0"/>
              <a:cs typeface="Arial" pitchFamily="34" charset="0"/>
            </a:rPr>
            <a:t>Функции</a:t>
          </a:r>
          <a:r>
            <a:rPr lang="ru-RU" sz="2400" b="1" i="0" dirty="0" smtClean="0">
              <a:solidFill>
                <a:srgbClr val="0070C0"/>
              </a:solidFill>
              <a:latin typeface="Arial" pitchFamily="34" charset="0"/>
              <a:cs typeface="Arial" pitchFamily="34" charset="0"/>
            </a:rPr>
            <a:t> </a:t>
          </a:r>
          <a:r>
            <a:rPr lang="ru-RU" sz="3200" b="1" i="0" dirty="0" smtClean="0">
              <a:solidFill>
                <a:srgbClr val="0070C0"/>
              </a:solidFill>
              <a:latin typeface="Arial" pitchFamily="34" charset="0"/>
              <a:cs typeface="Arial" pitchFamily="34" charset="0"/>
            </a:rPr>
            <a:t>тестирования</a:t>
          </a:r>
          <a:endParaRPr lang="ru-RU" sz="3200" i="0" dirty="0">
            <a:solidFill>
              <a:srgbClr val="0070C0"/>
            </a:solidFill>
            <a:latin typeface="Arial" panose="020B0604020202020204" pitchFamily="34" charset="0"/>
            <a:cs typeface="Arial" panose="020B0604020202020204" pitchFamily="34" charset="0"/>
          </a:endParaRPr>
        </a:p>
      </dgm:t>
    </dgm:pt>
    <dgm:pt modelId="{1B7E3FDD-3C4F-47F3-AF46-CB1B24287FE5}" type="parTrans" cxnId="{6CB00100-EE69-4FED-BD35-84F6111F0CAC}">
      <dgm:prSet/>
      <dgm:spPr/>
      <dgm:t>
        <a:bodyPr/>
        <a:lstStyle/>
        <a:p>
          <a:endParaRPr lang="ru-RU" i="0">
            <a:latin typeface="Arial" panose="020B0604020202020204" pitchFamily="34" charset="0"/>
            <a:cs typeface="Arial" panose="020B0604020202020204" pitchFamily="34" charset="0"/>
          </a:endParaRPr>
        </a:p>
      </dgm:t>
    </dgm:pt>
    <dgm:pt modelId="{8190A340-ACE4-4E80-BAED-D00877CB067C}" type="sibTrans" cxnId="{6CB00100-EE69-4FED-BD35-84F6111F0CAC}">
      <dgm:prSet/>
      <dgm:spPr/>
      <dgm:t>
        <a:bodyPr/>
        <a:lstStyle/>
        <a:p>
          <a:endParaRPr lang="ru-RU" i="0">
            <a:latin typeface="Arial" panose="020B0604020202020204" pitchFamily="34" charset="0"/>
            <a:cs typeface="Arial" panose="020B0604020202020204" pitchFamily="34" charset="0"/>
          </a:endParaRPr>
        </a:p>
      </dgm:t>
    </dgm:pt>
    <dgm:pt modelId="{2B4334F6-97CB-4CFC-89CE-3A49A894B97A}">
      <dgm:prSet phldrT="[Текст]" custT="1"/>
      <dgm:spPr>
        <a:solidFill>
          <a:schemeClr val="bg1"/>
        </a:solidFill>
        <a:ln>
          <a:solidFill>
            <a:srgbClr val="0070C0"/>
          </a:solidFill>
        </a:ln>
      </dgm:spPr>
      <dgm:t>
        <a:bodyPr/>
        <a:lstStyle/>
        <a:p>
          <a:r>
            <a:rPr lang="ru-RU" sz="2000" i="0" dirty="0" smtClean="0">
              <a:solidFill>
                <a:srgbClr val="0070C0"/>
              </a:solidFill>
              <a:latin typeface="Arial" panose="020B0604020202020204" pitchFamily="34" charset="0"/>
              <a:ea typeface="Calibri"/>
              <a:cs typeface="Arial" panose="020B0604020202020204" pitchFamily="34" charset="0"/>
            </a:rPr>
            <a:t>диагностическая</a:t>
          </a:r>
          <a:endParaRPr lang="ru-RU" sz="2000" i="0" dirty="0">
            <a:solidFill>
              <a:srgbClr val="0070C0"/>
            </a:solidFill>
            <a:latin typeface="Arial" panose="020B0604020202020204" pitchFamily="34" charset="0"/>
            <a:cs typeface="Arial" panose="020B0604020202020204" pitchFamily="34" charset="0"/>
          </a:endParaRPr>
        </a:p>
      </dgm:t>
    </dgm:pt>
    <dgm:pt modelId="{BEE6DF27-0E11-4847-BC51-F565961C65AA}" type="parTrans" cxnId="{EA2AAD8B-7A88-4E53-9C73-AAC326EC2F2D}">
      <dgm:prSet/>
      <dgm:spPr/>
      <dgm:t>
        <a:bodyPr/>
        <a:lstStyle/>
        <a:p>
          <a:endParaRPr lang="ru-RU" i="0">
            <a:latin typeface="Arial" panose="020B0604020202020204" pitchFamily="34" charset="0"/>
            <a:cs typeface="Arial" panose="020B0604020202020204" pitchFamily="34" charset="0"/>
          </a:endParaRPr>
        </a:p>
      </dgm:t>
    </dgm:pt>
    <dgm:pt modelId="{43D7172B-ABD1-4B89-84E3-123010049F07}" type="sibTrans" cxnId="{EA2AAD8B-7A88-4E53-9C73-AAC326EC2F2D}">
      <dgm:prSet/>
      <dgm:spPr/>
      <dgm:t>
        <a:bodyPr/>
        <a:lstStyle/>
        <a:p>
          <a:endParaRPr lang="ru-RU" i="0">
            <a:latin typeface="Arial" panose="020B0604020202020204" pitchFamily="34" charset="0"/>
            <a:cs typeface="Arial" panose="020B0604020202020204" pitchFamily="34" charset="0"/>
          </a:endParaRPr>
        </a:p>
      </dgm:t>
    </dgm:pt>
    <dgm:pt modelId="{22FF956C-0333-425D-B77B-001A21EA6EF6}">
      <dgm:prSet phldrT="[Текст]" custT="1"/>
      <dgm:spPr>
        <a:solidFill>
          <a:schemeClr val="bg1"/>
        </a:solidFill>
        <a:ln>
          <a:solidFill>
            <a:srgbClr val="0070C0"/>
          </a:solidFill>
        </a:ln>
      </dgm:spPr>
      <dgm:t>
        <a:bodyPr/>
        <a:lstStyle/>
        <a:p>
          <a:r>
            <a:rPr lang="ru-RU" sz="2000" i="0" dirty="0" smtClean="0">
              <a:solidFill>
                <a:srgbClr val="0070C0"/>
              </a:solidFill>
              <a:latin typeface="Arial" panose="020B0604020202020204" pitchFamily="34" charset="0"/>
              <a:ea typeface="Calibri"/>
              <a:cs typeface="Arial" panose="020B0604020202020204" pitchFamily="34" charset="0"/>
            </a:rPr>
            <a:t>обучающая </a:t>
          </a:r>
          <a:endParaRPr lang="ru-RU" sz="2000" i="0" dirty="0">
            <a:solidFill>
              <a:srgbClr val="0070C0"/>
            </a:solidFill>
            <a:latin typeface="Arial" panose="020B0604020202020204" pitchFamily="34" charset="0"/>
            <a:cs typeface="Arial" panose="020B0604020202020204" pitchFamily="34" charset="0"/>
          </a:endParaRPr>
        </a:p>
      </dgm:t>
    </dgm:pt>
    <dgm:pt modelId="{4D4C33B9-6186-44B2-A63B-329D27241208}" type="parTrans" cxnId="{B48F8E03-7F01-4A3E-839F-81E1160B0B12}">
      <dgm:prSet/>
      <dgm:spPr/>
      <dgm:t>
        <a:bodyPr/>
        <a:lstStyle/>
        <a:p>
          <a:endParaRPr lang="ru-RU" i="0">
            <a:latin typeface="Arial" panose="020B0604020202020204" pitchFamily="34" charset="0"/>
            <a:cs typeface="Arial" panose="020B0604020202020204" pitchFamily="34" charset="0"/>
          </a:endParaRPr>
        </a:p>
      </dgm:t>
    </dgm:pt>
    <dgm:pt modelId="{604822C5-72FD-425B-BB87-E8CA10994010}" type="sibTrans" cxnId="{B48F8E03-7F01-4A3E-839F-81E1160B0B12}">
      <dgm:prSet/>
      <dgm:spPr/>
      <dgm:t>
        <a:bodyPr/>
        <a:lstStyle/>
        <a:p>
          <a:endParaRPr lang="ru-RU" i="0">
            <a:latin typeface="Arial" panose="020B0604020202020204" pitchFamily="34" charset="0"/>
            <a:cs typeface="Arial" panose="020B0604020202020204" pitchFamily="34" charset="0"/>
          </a:endParaRPr>
        </a:p>
      </dgm:t>
    </dgm:pt>
    <dgm:pt modelId="{48252E08-5586-4A9B-A483-41E767894A0E}">
      <dgm:prSet phldrT="[Текст]" custT="1"/>
      <dgm:spPr>
        <a:solidFill>
          <a:schemeClr val="bg1"/>
        </a:solidFill>
        <a:ln>
          <a:solidFill>
            <a:srgbClr val="0070C0"/>
          </a:solidFill>
        </a:ln>
      </dgm:spPr>
      <dgm:t>
        <a:bodyPr/>
        <a:lstStyle/>
        <a:p>
          <a:r>
            <a:rPr lang="ru-RU" sz="2000" i="0" dirty="0" smtClean="0">
              <a:solidFill>
                <a:srgbClr val="0070C0"/>
              </a:solidFill>
              <a:latin typeface="Arial" panose="020B0604020202020204" pitchFamily="34" charset="0"/>
              <a:ea typeface="Calibri"/>
              <a:cs typeface="Arial" panose="020B0604020202020204" pitchFamily="34" charset="0"/>
            </a:rPr>
            <a:t>управляющая</a:t>
          </a:r>
          <a:endParaRPr lang="ru-RU" sz="2000" i="0" dirty="0">
            <a:solidFill>
              <a:srgbClr val="0070C0"/>
            </a:solidFill>
            <a:latin typeface="Arial" panose="020B0604020202020204" pitchFamily="34" charset="0"/>
            <a:cs typeface="Arial" panose="020B0604020202020204" pitchFamily="34" charset="0"/>
          </a:endParaRPr>
        </a:p>
      </dgm:t>
    </dgm:pt>
    <dgm:pt modelId="{BD66C274-75F7-4ED3-A600-C3FC94CABF54}" type="parTrans" cxnId="{4DD4C29B-2BC2-4019-B7D0-C374C734C837}">
      <dgm:prSet/>
      <dgm:spPr/>
      <dgm:t>
        <a:bodyPr/>
        <a:lstStyle/>
        <a:p>
          <a:endParaRPr lang="ru-RU" i="0">
            <a:latin typeface="Arial" panose="020B0604020202020204" pitchFamily="34" charset="0"/>
            <a:cs typeface="Arial" panose="020B0604020202020204" pitchFamily="34" charset="0"/>
          </a:endParaRPr>
        </a:p>
      </dgm:t>
    </dgm:pt>
    <dgm:pt modelId="{24138C50-308B-4799-9CBA-3714B071F131}" type="sibTrans" cxnId="{4DD4C29B-2BC2-4019-B7D0-C374C734C837}">
      <dgm:prSet/>
      <dgm:spPr/>
      <dgm:t>
        <a:bodyPr/>
        <a:lstStyle/>
        <a:p>
          <a:endParaRPr lang="ru-RU" i="0">
            <a:latin typeface="Arial" panose="020B0604020202020204" pitchFamily="34" charset="0"/>
            <a:cs typeface="Arial" panose="020B0604020202020204" pitchFamily="34" charset="0"/>
          </a:endParaRPr>
        </a:p>
      </dgm:t>
    </dgm:pt>
    <dgm:pt modelId="{E15885B7-B6E7-4F4B-9876-A105E0DE2348}">
      <dgm:prSet phldrT="[Текст]" custT="1"/>
      <dgm:spPr>
        <a:solidFill>
          <a:schemeClr val="bg1"/>
        </a:solidFill>
        <a:ln>
          <a:solidFill>
            <a:srgbClr val="0070C0"/>
          </a:solidFill>
        </a:ln>
      </dgm:spPr>
      <dgm:t>
        <a:bodyPr/>
        <a:lstStyle/>
        <a:p>
          <a:r>
            <a:rPr lang="ru-RU" sz="2000" i="0" dirty="0" smtClean="0">
              <a:solidFill>
                <a:srgbClr val="0070C0"/>
              </a:solidFill>
              <a:latin typeface="Arial" panose="020B0604020202020204" pitchFamily="34" charset="0"/>
              <a:ea typeface="Calibri"/>
              <a:cs typeface="Arial" panose="020B0604020202020204" pitchFamily="34" charset="0"/>
            </a:rPr>
            <a:t>корректирующая</a:t>
          </a:r>
          <a:endParaRPr lang="ru-RU" sz="2000" i="0" dirty="0">
            <a:solidFill>
              <a:srgbClr val="0070C0"/>
            </a:solidFill>
            <a:latin typeface="Arial" panose="020B0604020202020204" pitchFamily="34" charset="0"/>
            <a:cs typeface="Arial" panose="020B0604020202020204" pitchFamily="34" charset="0"/>
          </a:endParaRPr>
        </a:p>
      </dgm:t>
    </dgm:pt>
    <dgm:pt modelId="{C3518FF2-4782-4B34-9B39-B53FFBE7A3D7}" type="parTrans" cxnId="{B7B7B781-BDB9-459F-B817-B04D4E05C0CC}">
      <dgm:prSet/>
      <dgm:spPr/>
      <dgm:t>
        <a:bodyPr/>
        <a:lstStyle/>
        <a:p>
          <a:endParaRPr lang="ru-RU" i="0">
            <a:latin typeface="Arial" panose="020B0604020202020204" pitchFamily="34" charset="0"/>
            <a:cs typeface="Arial" panose="020B0604020202020204" pitchFamily="34" charset="0"/>
          </a:endParaRPr>
        </a:p>
      </dgm:t>
    </dgm:pt>
    <dgm:pt modelId="{66B0485D-5C9F-40BF-9027-539CAFFC616C}" type="sibTrans" cxnId="{B7B7B781-BDB9-459F-B817-B04D4E05C0CC}">
      <dgm:prSet/>
      <dgm:spPr/>
      <dgm:t>
        <a:bodyPr/>
        <a:lstStyle/>
        <a:p>
          <a:endParaRPr lang="ru-RU" i="0">
            <a:latin typeface="Arial" panose="020B0604020202020204" pitchFamily="34" charset="0"/>
            <a:cs typeface="Arial" panose="020B0604020202020204" pitchFamily="34" charset="0"/>
          </a:endParaRPr>
        </a:p>
      </dgm:t>
    </dgm:pt>
    <dgm:pt modelId="{3071597B-97FD-4416-AD19-E15BD3E9F5BC}">
      <dgm:prSet phldrT="[Текст]" custT="1"/>
      <dgm:spPr>
        <a:solidFill>
          <a:schemeClr val="bg1"/>
        </a:solidFill>
        <a:ln>
          <a:solidFill>
            <a:srgbClr val="0070C0"/>
          </a:solidFill>
        </a:ln>
      </dgm:spPr>
      <dgm:t>
        <a:bodyPr/>
        <a:lstStyle/>
        <a:p>
          <a:pPr algn="l"/>
          <a:r>
            <a:rPr lang="ru-RU" sz="2000" i="0" dirty="0" smtClean="0">
              <a:solidFill>
                <a:srgbClr val="0070C0"/>
              </a:solidFill>
              <a:latin typeface="Arial" panose="020B0604020202020204" pitchFamily="34" charset="0"/>
              <a:ea typeface="Calibri"/>
              <a:cs typeface="Arial" panose="020B0604020202020204" pitchFamily="34" charset="0"/>
            </a:rPr>
            <a:t>стимулирующая</a:t>
          </a:r>
          <a:endParaRPr lang="ru-RU" sz="2000" i="0" dirty="0">
            <a:solidFill>
              <a:srgbClr val="0070C0"/>
            </a:solidFill>
            <a:latin typeface="Arial" panose="020B0604020202020204" pitchFamily="34" charset="0"/>
            <a:cs typeface="Arial" panose="020B0604020202020204" pitchFamily="34" charset="0"/>
          </a:endParaRPr>
        </a:p>
      </dgm:t>
    </dgm:pt>
    <dgm:pt modelId="{4A4BA06B-8956-41A3-82D5-C8274C8256B9}" type="parTrans" cxnId="{7AC53B7C-B4CA-4DDB-85B1-7530BED2653D}">
      <dgm:prSet/>
      <dgm:spPr/>
      <dgm:t>
        <a:bodyPr/>
        <a:lstStyle/>
        <a:p>
          <a:endParaRPr lang="ru-RU" i="0">
            <a:latin typeface="Arial" panose="020B0604020202020204" pitchFamily="34" charset="0"/>
            <a:cs typeface="Arial" panose="020B0604020202020204" pitchFamily="34" charset="0"/>
          </a:endParaRPr>
        </a:p>
      </dgm:t>
    </dgm:pt>
    <dgm:pt modelId="{7DAC0505-6CEC-494E-9B31-A60A4C95068D}" type="sibTrans" cxnId="{7AC53B7C-B4CA-4DDB-85B1-7530BED2653D}">
      <dgm:prSet/>
      <dgm:spPr/>
      <dgm:t>
        <a:bodyPr/>
        <a:lstStyle/>
        <a:p>
          <a:endParaRPr lang="ru-RU" i="0">
            <a:latin typeface="Arial" panose="020B0604020202020204" pitchFamily="34" charset="0"/>
            <a:cs typeface="Arial" panose="020B0604020202020204" pitchFamily="34" charset="0"/>
          </a:endParaRPr>
        </a:p>
      </dgm:t>
    </dgm:pt>
    <dgm:pt modelId="{44C190E1-C22E-4289-8706-6251D5766112}">
      <dgm:prSet phldrT="[Текст]" custT="1"/>
      <dgm:spPr>
        <a:solidFill>
          <a:schemeClr val="bg1"/>
        </a:solidFill>
        <a:ln>
          <a:solidFill>
            <a:srgbClr val="0070C0"/>
          </a:solidFill>
        </a:ln>
      </dgm:spPr>
      <dgm:t>
        <a:bodyPr/>
        <a:lstStyle/>
        <a:p>
          <a:r>
            <a:rPr lang="ru-RU" sz="2000" i="0" dirty="0" smtClean="0">
              <a:solidFill>
                <a:srgbClr val="0070C0"/>
              </a:solidFill>
              <a:latin typeface="Arial" panose="020B0604020202020204" pitchFamily="34" charset="0"/>
              <a:ea typeface="Calibri"/>
              <a:cs typeface="Arial" panose="020B0604020202020204" pitchFamily="34" charset="0"/>
            </a:rPr>
            <a:t>оценочная</a:t>
          </a:r>
          <a:endParaRPr lang="ru-RU" sz="2000" i="0" dirty="0">
            <a:solidFill>
              <a:srgbClr val="0070C0"/>
            </a:solidFill>
            <a:latin typeface="Arial" panose="020B0604020202020204" pitchFamily="34" charset="0"/>
            <a:cs typeface="Arial" panose="020B0604020202020204" pitchFamily="34" charset="0"/>
          </a:endParaRPr>
        </a:p>
      </dgm:t>
    </dgm:pt>
    <dgm:pt modelId="{61F8A842-4CAE-45AE-9D09-E21F014D06C9}" type="parTrans" cxnId="{EE1F0C82-A864-4DCD-9E24-BBEFBC5364EE}">
      <dgm:prSet/>
      <dgm:spPr/>
      <dgm:t>
        <a:bodyPr/>
        <a:lstStyle/>
        <a:p>
          <a:endParaRPr lang="ru-RU" i="0">
            <a:latin typeface="Arial" panose="020B0604020202020204" pitchFamily="34" charset="0"/>
            <a:cs typeface="Arial" panose="020B0604020202020204" pitchFamily="34" charset="0"/>
          </a:endParaRPr>
        </a:p>
      </dgm:t>
    </dgm:pt>
    <dgm:pt modelId="{D716CCBB-8475-4B9D-B3A8-801913A2DBC8}" type="sibTrans" cxnId="{EE1F0C82-A864-4DCD-9E24-BBEFBC5364EE}">
      <dgm:prSet/>
      <dgm:spPr/>
      <dgm:t>
        <a:bodyPr/>
        <a:lstStyle/>
        <a:p>
          <a:endParaRPr lang="ru-RU" i="0">
            <a:latin typeface="Arial" panose="020B0604020202020204" pitchFamily="34" charset="0"/>
            <a:cs typeface="Arial" panose="020B0604020202020204" pitchFamily="34" charset="0"/>
          </a:endParaRPr>
        </a:p>
      </dgm:t>
    </dgm:pt>
    <dgm:pt modelId="{65A2373E-6B20-4AA2-A3EE-5540AF0A04B4}" type="pres">
      <dgm:prSet presAssocID="{A280C412-F0DB-4C3B-A563-40BD58EF203A}" presName="Name0" presStyleCnt="0">
        <dgm:presLayoutVars>
          <dgm:chMax val="1"/>
          <dgm:dir/>
          <dgm:animLvl val="ctr"/>
          <dgm:resizeHandles val="exact"/>
        </dgm:presLayoutVars>
      </dgm:prSet>
      <dgm:spPr/>
      <dgm:t>
        <a:bodyPr/>
        <a:lstStyle/>
        <a:p>
          <a:endParaRPr lang="ru-RU"/>
        </a:p>
      </dgm:t>
    </dgm:pt>
    <dgm:pt modelId="{DD1AB53D-6799-4C65-8032-9F811BE7DAA4}" type="pres">
      <dgm:prSet presAssocID="{3A600A8B-1993-4921-8CA7-4089E726BF7E}" presName="centerShape" presStyleLbl="node0" presStyleIdx="0" presStyleCnt="1" custScaleX="250957" custScaleY="136726" custLinFactNeighborX="-10554" custLinFactNeighborY="3443"/>
      <dgm:spPr/>
      <dgm:t>
        <a:bodyPr/>
        <a:lstStyle/>
        <a:p>
          <a:endParaRPr lang="ru-RU"/>
        </a:p>
      </dgm:t>
    </dgm:pt>
    <dgm:pt modelId="{4A1E379D-CC25-4B65-8940-FC09348AD97C}" type="pres">
      <dgm:prSet presAssocID="{BEE6DF27-0E11-4847-BC51-F565961C65AA}" presName="parTrans" presStyleLbl="sibTrans2D1" presStyleIdx="0" presStyleCnt="6"/>
      <dgm:spPr/>
      <dgm:t>
        <a:bodyPr/>
        <a:lstStyle/>
        <a:p>
          <a:endParaRPr lang="ru-RU"/>
        </a:p>
      </dgm:t>
    </dgm:pt>
    <dgm:pt modelId="{732E2EEF-322B-430B-B519-77BCA82AF297}" type="pres">
      <dgm:prSet presAssocID="{BEE6DF27-0E11-4847-BC51-F565961C65AA}" presName="connectorText" presStyleLbl="sibTrans2D1" presStyleIdx="0" presStyleCnt="6"/>
      <dgm:spPr/>
      <dgm:t>
        <a:bodyPr/>
        <a:lstStyle/>
        <a:p>
          <a:endParaRPr lang="ru-RU"/>
        </a:p>
      </dgm:t>
    </dgm:pt>
    <dgm:pt modelId="{251629FC-A606-4512-A0FC-9E3840BDE112}" type="pres">
      <dgm:prSet presAssocID="{2B4334F6-97CB-4CFC-89CE-3A49A894B97A}" presName="node" presStyleLbl="node1" presStyleIdx="0" presStyleCnt="6" custScaleX="161406" custScaleY="78048" custRadScaleRad="146998" custRadScaleInc="-201484">
        <dgm:presLayoutVars>
          <dgm:bulletEnabled val="1"/>
        </dgm:presLayoutVars>
      </dgm:prSet>
      <dgm:spPr/>
      <dgm:t>
        <a:bodyPr/>
        <a:lstStyle/>
        <a:p>
          <a:endParaRPr lang="ru-RU"/>
        </a:p>
      </dgm:t>
    </dgm:pt>
    <dgm:pt modelId="{5F1C93FE-26EB-49E2-AA1E-BA2292980CD9}" type="pres">
      <dgm:prSet presAssocID="{4D4C33B9-6186-44B2-A63B-329D27241208}" presName="parTrans" presStyleLbl="sibTrans2D1" presStyleIdx="1" presStyleCnt="6" custAng="21349553"/>
      <dgm:spPr/>
      <dgm:t>
        <a:bodyPr/>
        <a:lstStyle/>
        <a:p>
          <a:endParaRPr lang="ru-RU"/>
        </a:p>
      </dgm:t>
    </dgm:pt>
    <dgm:pt modelId="{7E884B91-145A-4BB3-A4DC-51A59736D8D5}" type="pres">
      <dgm:prSet presAssocID="{4D4C33B9-6186-44B2-A63B-329D27241208}" presName="connectorText" presStyleLbl="sibTrans2D1" presStyleIdx="1" presStyleCnt="6"/>
      <dgm:spPr/>
      <dgm:t>
        <a:bodyPr/>
        <a:lstStyle/>
        <a:p>
          <a:endParaRPr lang="ru-RU"/>
        </a:p>
      </dgm:t>
    </dgm:pt>
    <dgm:pt modelId="{9FA8E8D2-FCFE-40AC-A2A2-0089336DE029}" type="pres">
      <dgm:prSet presAssocID="{22FF956C-0333-425D-B77B-001A21EA6EF6}" presName="node" presStyleLbl="node1" presStyleIdx="1" presStyleCnt="6" custScaleX="143559" custScaleY="76145" custRadScaleRad="93764" custRadScaleInc="-224899">
        <dgm:presLayoutVars>
          <dgm:bulletEnabled val="1"/>
        </dgm:presLayoutVars>
      </dgm:prSet>
      <dgm:spPr/>
      <dgm:t>
        <a:bodyPr/>
        <a:lstStyle/>
        <a:p>
          <a:endParaRPr lang="ru-RU"/>
        </a:p>
      </dgm:t>
    </dgm:pt>
    <dgm:pt modelId="{F0F35B4D-7E17-431A-9246-BB8360F23979}" type="pres">
      <dgm:prSet presAssocID="{BD66C274-75F7-4ED3-A600-C3FC94CABF54}" presName="parTrans" presStyleLbl="sibTrans2D1" presStyleIdx="2" presStyleCnt="6"/>
      <dgm:spPr/>
      <dgm:t>
        <a:bodyPr/>
        <a:lstStyle/>
        <a:p>
          <a:endParaRPr lang="ru-RU"/>
        </a:p>
      </dgm:t>
    </dgm:pt>
    <dgm:pt modelId="{DA9040C9-AE6A-49B2-AF29-37D6A0572680}" type="pres">
      <dgm:prSet presAssocID="{BD66C274-75F7-4ED3-A600-C3FC94CABF54}" presName="connectorText" presStyleLbl="sibTrans2D1" presStyleIdx="2" presStyleCnt="6"/>
      <dgm:spPr/>
      <dgm:t>
        <a:bodyPr/>
        <a:lstStyle/>
        <a:p>
          <a:endParaRPr lang="ru-RU"/>
        </a:p>
      </dgm:t>
    </dgm:pt>
    <dgm:pt modelId="{A7C927E9-52FC-40A5-87A1-801730248BB9}" type="pres">
      <dgm:prSet presAssocID="{48252E08-5586-4A9B-A483-41E767894A0E}" presName="node" presStyleLbl="node1" presStyleIdx="2" presStyleCnt="6" custScaleX="152656" custScaleY="71485" custRadScaleRad="119243" custRadScaleInc="-211808">
        <dgm:presLayoutVars>
          <dgm:bulletEnabled val="1"/>
        </dgm:presLayoutVars>
      </dgm:prSet>
      <dgm:spPr/>
      <dgm:t>
        <a:bodyPr/>
        <a:lstStyle/>
        <a:p>
          <a:endParaRPr lang="ru-RU"/>
        </a:p>
      </dgm:t>
    </dgm:pt>
    <dgm:pt modelId="{2FE952CA-D8E8-4C23-8F19-13CCC51D7E3A}" type="pres">
      <dgm:prSet presAssocID="{C3518FF2-4782-4B34-9B39-B53FFBE7A3D7}" presName="parTrans" presStyleLbl="sibTrans2D1" presStyleIdx="3" presStyleCnt="6" custLinFactNeighborX="9874" custLinFactNeighborY="4454"/>
      <dgm:spPr/>
      <dgm:t>
        <a:bodyPr/>
        <a:lstStyle/>
        <a:p>
          <a:endParaRPr lang="ru-RU"/>
        </a:p>
      </dgm:t>
    </dgm:pt>
    <dgm:pt modelId="{515C11ED-093B-4113-93F2-312827A33625}" type="pres">
      <dgm:prSet presAssocID="{C3518FF2-4782-4B34-9B39-B53FFBE7A3D7}" presName="connectorText" presStyleLbl="sibTrans2D1" presStyleIdx="3" presStyleCnt="6"/>
      <dgm:spPr/>
      <dgm:t>
        <a:bodyPr/>
        <a:lstStyle/>
        <a:p>
          <a:endParaRPr lang="ru-RU"/>
        </a:p>
      </dgm:t>
    </dgm:pt>
    <dgm:pt modelId="{E836D33A-A39F-4E51-94F1-4E20D2732236}" type="pres">
      <dgm:prSet presAssocID="{E15885B7-B6E7-4F4B-9876-A105E0DE2348}" presName="node" presStyleLbl="node1" presStyleIdx="3" presStyleCnt="6" custScaleX="161748" custScaleY="79452" custRadScaleRad="131357" custRadScaleInc="-170510">
        <dgm:presLayoutVars>
          <dgm:bulletEnabled val="1"/>
        </dgm:presLayoutVars>
      </dgm:prSet>
      <dgm:spPr/>
      <dgm:t>
        <a:bodyPr/>
        <a:lstStyle/>
        <a:p>
          <a:endParaRPr lang="ru-RU"/>
        </a:p>
      </dgm:t>
    </dgm:pt>
    <dgm:pt modelId="{0062F215-D6B1-4F00-9C04-9B2CF74DF561}" type="pres">
      <dgm:prSet presAssocID="{4A4BA06B-8956-41A3-82D5-C8274C8256B9}" presName="parTrans" presStyleLbl="sibTrans2D1" presStyleIdx="4" presStyleCnt="6" custLinFactNeighborX="0" custLinFactNeighborY="13362"/>
      <dgm:spPr/>
      <dgm:t>
        <a:bodyPr/>
        <a:lstStyle/>
        <a:p>
          <a:endParaRPr lang="ru-RU"/>
        </a:p>
      </dgm:t>
    </dgm:pt>
    <dgm:pt modelId="{9F963366-2829-4484-80FE-9DA36D267A17}" type="pres">
      <dgm:prSet presAssocID="{4A4BA06B-8956-41A3-82D5-C8274C8256B9}" presName="connectorText" presStyleLbl="sibTrans2D1" presStyleIdx="4" presStyleCnt="6"/>
      <dgm:spPr/>
      <dgm:t>
        <a:bodyPr/>
        <a:lstStyle/>
        <a:p>
          <a:endParaRPr lang="ru-RU"/>
        </a:p>
      </dgm:t>
    </dgm:pt>
    <dgm:pt modelId="{A7E124B3-185A-4891-95C8-8F0746C1B58A}" type="pres">
      <dgm:prSet presAssocID="{3071597B-97FD-4416-AD19-E15BD3E9F5BC}" presName="node" presStyleLbl="node1" presStyleIdx="4" presStyleCnt="6" custScaleX="163406" custScaleY="69933" custRadScaleRad="104706" custRadScaleInc="-167539">
        <dgm:presLayoutVars>
          <dgm:bulletEnabled val="1"/>
        </dgm:presLayoutVars>
      </dgm:prSet>
      <dgm:spPr/>
      <dgm:t>
        <a:bodyPr/>
        <a:lstStyle/>
        <a:p>
          <a:endParaRPr lang="ru-RU"/>
        </a:p>
      </dgm:t>
    </dgm:pt>
    <dgm:pt modelId="{198D7821-045C-4A8E-A13C-CDB190C188DC}" type="pres">
      <dgm:prSet presAssocID="{61F8A842-4CAE-45AE-9D09-E21F014D06C9}" presName="parTrans" presStyleLbl="sibTrans2D1" presStyleIdx="5" presStyleCnt="6"/>
      <dgm:spPr/>
      <dgm:t>
        <a:bodyPr/>
        <a:lstStyle/>
        <a:p>
          <a:endParaRPr lang="ru-RU"/>
        </a:p>
      </dgm:t>
    </dgm:pt>
    <dgm:pt modelId="{7B04E136-F315-4CC0-97A8-DACCA996E283}" type="pres">
      <dgm:prSet presAssocID="{61F8A842-4CAE-45AE-9D09-E21F014D06C9}" presName="connectorText" presStyleLbl="sibTrans2D1" presStyleIdx="5" presStyleCnt="6"/>
      <dgm:spPr/>
      <dgm:t>
        <a:bodyPr/>
        <a:lstStyle/>
        <a:p>
          <a:endParaRPr lang="ru-RU"/>
        </a:p>
      </dgm:t>
    </dgm:pt>
    <dgm:pt modelId="{7F100140-996F-42BA-B5D4-4F8A5FF3D35E}" type="pres">
      <dgm:prSet presAssocID="{44C190E1-C22E-4289-8706-6251D5766112}" presName="node" presStyleLbl="node1" presStyleIdx="5" presStyleCnt="6" custScaleX="140169" custScaleY="74256" custRadScaleRad="156478" custRadScaleInc="-201739">
        <dgm:presLayoutVars>
          <dgm:bulletEnabled val="1"/>
        </dgm:presLayoutVars>
      </dgm:prSet>
      <dgm:spPr/>
      <dgm:t>
        <a:bodyPr/>
        <a:lstStyle/>
        <a:p>
          <a:endParaRPr lang="ru-RU"/>
        </a:p>
      </dgm:t>
    </dgm:pt>
  </dgm:ptLst>
  <dgm:cxnLst>
    <dgm:cxn modelId="{36C9777D-D88B-4C16-9283-BDBE00E0F838}" type="presOf" srcId="{22FF956C-0333-425D-B77B-001A21EA6EF6}" destId="{9FA8E8D2-FCFE-40AC-A2A2-0089336DE029}" srcOrd="0" destOrd="0" presId="urn:microsoft.com/office/officeart/2005/8/layout/radial5"/>
    <dgm:cxn modelId="{E97E790C-A8C7-485C-A8E7-863D0C8361B2}" type="presOf" srcId="{4D4C33B9-6186-44B2-A63B-329D27241208}" destId="{7E884B91-145A-4BB3-A4DC-51A59736D8D5}" srcOrd="1" destOrd="0" presId="urn:microsoft.com/office/officeart/2005/8/layout/radial5"/>
    <dgm:cxn modelId="{EE1F0C82-A864-4DCD-9E24-BBEFBC5364EE}" srcId="{3A600A8B-1993-4921-8CA7-4089E726BF7E}" destId="{44C190E1-C22E-4289-8706-6251D5766112}" srcOrd="5" destOrd="0" parTransId="{61F8A842-4CAE-45AE-9D09-E21F014D06C9}" sibTransId="{D716CCBB-8475-4B9D-B3A8-801913A2DBC8}"/>
    <dgm:cxn modelId="{213622A3-1EB5-41D1-BA06-FF6EBBE1C7E6}" type="presOf" srcId="{C3518FF2-4782-4B34-9B39-B53FFBE7A3D7}" destId="{2FE952CA-D8E8-4C23-8F19-13CCC51D7E3A}" srcOrd="0" destOrd="0" presId="urn:microsoft.com/office/officeart/2005/8/layout/radial5"/>
    <dgm:cxn modelId="{95A7C89B-AB1A-4CE2-8985-AAB821BD6D58}" type="presOf" srcId="{2B4334F6-97CB-4CFC-89CE-3A49A894B97A}" destId="{251629FC-A606-4512-A0FC-9E3840BDE112}" srcOrd="0" destOrd="0" presId="urn:microsoft.com/office/officeart/2005/8/layout/radial5"/>
    <dgm:cxn modelId="{9403E125-CCB2-456E-9A50-667ACEA0615E}" type="presOf" srcId="{E15885B7-B6E7-4F4B-9876-A105E0DE2348}" destId="{E836D33A-A39F-4E51-94F1-4E20D2732236}" srcOrd="0" destOrd="0" presId="urn:microsoft.com/office/officeart/2005/8/layout/radial5"/>
    <dgm:cxn modelId="{0FDDAE97-569C-4D96-88EE-916FC80C1207}" type="presOf" srcId="{BD66C274-75F7-4ED3-A600-C3FC94CABF54}" destId="{F0F35B4D-7E17-431A-9246-BB8360F23979}" srcOrd="0" destOrd="0" presId="urn:microsoft.com/office/officeart/2005/8/layout/radial5"/>
    <dgm:cxn modelId="{F19E9536-A4A1-4169-932E-473AE3031F28}" type="presOf" srcId="{3071597B-97FD-4416-AD19-E15BD3E9F5BC}" destId="{A7E124B3-185A-4891-95C8-8F0746C1B58A}" srcOrd="0" destOrd="0" presId="urn:microsoft.com/office/officeart/2005/8/layout/radial5"/>
    <dgm:cxn modelId="{912290F7-F07F-4CEA-AFC9-EE6876203E02}" type="presOf" srcId="{61F8A842-4CAE-45AE-9D09-E21F014D06C9}" destId="{198D7821-045C-4A8E-A13C-CDB190C188DC}" srcOrd="0" destOrd="0" presId="urn:microsoft.com/office/officeart/2005/8/layout/radial5"/>
    <dgm:cxn modelId="{6CB00100-EE69-4FED-BD35-84F6111F0CAC}" srcId="{A280C412-F0DB-4C3B-A563-40BD58EF203A}" destId="{3A600A8B-1993-4921-8CA7-4089E726BF7E}" srcOrd="0" destOrd="0" parTransId="{1B7E3FDD-3C4F-47F3-AF46-CB1B24287FE5}" sibTransId="{8190A340-ACE4-4E80-BAED-D00877CB067C}"/>
    <dgm:cxn modelId="{B48F8E03-7F01-4A3E-839F-81E1160B0B12}" srcId="{3A600A8B-1993-4921-8CA7-4089E726BF7E}" destId="{22FF956C-0333-425D-B77B-001A21EA6EF6}" srcOrd="1" destOrd="0" parTransId="{4D4C33B9-6186-44B2-A63B-329D27241208}" sibTransId="{604822C5-72FD-425B-BB87-E8CA10994010}"/>
    <dgm:cxn modelId="{5B8EB86F-AC54-494B-BF6B-8C9BD3E87F6A}" type="presOf" srcId="{BEE6DF27-0E11-4847-BC51-F565961C65AA}" destId="{732E2EEF-322B-430B-B519-77BCA82AF297}" srcOrd="1" destOrd="0" presId="urn:microsoft.com/office/officeart/2005/8/layout/radial5"/>
    <dgm:cxn modelId="{FC7A7A16-BE32-4FCA-9028-F02ACD10888B}" type="presOf" srcId="{4A4BA06B-8956-41A3-82D5-C8274C8256B9}" destId="{9F963366-2829-4484-80FE-9DA36D267A17}" srcOrd="1" destOrd="0" presId="urn:microsoft.com/office/officeart/2005/8/layout/radial5"/>
    <dgm:cxn modelId="{C2B9F3C6-33A1-4889-90A8-B01DE9C17911}" type="presOf" srcId="{48252E08-5586-4A9B-A483-41E767894A0E}" destId="{A7C927E9-52FC-40A5-87A1-801730248BB9}" srcOrd="0" destOrd="0" presId="urn:microsoft.com/office/officeart/2005/8/layout/radial5"/>
    <dgm:cxn modelId="{B7B7B781-BDB9-459F-B817-B04D4E05C0CC}" srcId="{3A600A8B-1993-4921-8CA7-4089E726BF7E}" destId="{E15885B7-B6E7-4F4B-9876-A105E0DE2348}" srcOrd="3" destOrd="0" parTransId="{C3518FF2-4782-4B34-9B39-B53FFBE7A3D7}" sibTransId="{66B0485D-5C9F-40BF-9027-539CAFFC616C}"/>
    <dgm:cxn modelId="{9E923853-F9C7-4BF0-97D2-6E376A429CDF}" type="presOf" srcId="{C3518FF2-4782-4B34-9B39-B53FFBE7A3D7}" destId="{515C11ED-093B-4113-93F2-312827A33625}" srcOrd="1" destOrd="0" presId="urn:microsoft.com/office/officeart/2005/8/layout/radial5"/>
    <dgm:cxn modelId="{EA2AAD8B-7A88-4E53-9C73-AAC326EC2F2D}" srcId="{3A600A8B-1993-4921-8CA7-4089E726BF7E}" destId="{2B4334F6-97CB-4CFC-89CE-3A49A894B97A}" srcOrd="0" destOrd="0" parTransId="{BEE6DF27-0E11-4847-BC51-F565961C65AA}" sibTransId="{43D7172B-ABD1-4B89-84E3-123010049F07}"/>
    <dgm:cxn modelId="{E6D75004-BEFC-4E2C-8CF7-B082CDE86A13}" type="presOf" srcId="{3A600A8B-1993-4921-8CA7-4089E726BF7E}" destId="{DD1AB53D-6799-4C65-8032-9F811BE7DAA4}" srcOrd="0" destOrd="0" presId="urn:microsoft.com/office/officeart/2005/8/layout/radial5"/>
    <dgm:cxn modelId="{11C68A77-0288-404C-BBAA-2D71551D6160}" type="presOf" srcId="{BEE6DF27-0E11-4847-BC51-F565961C65AA}" destId="{4A1E379D-CC25-4B65-8940-FC09348AD97C}" srcOrd="0" destOrd="0" presId="urn:microsoft.com/office/officeart/2005/8/layout/radial5"/>
    <dgm:cxn modelId="{51283A9D-0B03-4C30-95B2-AF65033F2E89}" type="presOf" srcId="{4A4BA06B-8956-41A3-82D5-C8274C8256B9}" destId="{0062F215-D6B1-4F00-9C04-9B2CF74DF561}" srcOrd="0" destOrd="0" presId="urn:microsoft.com/office/officeart/2005/8/layout/radial5"/>
    <dgm:cxn modelId="{F7433A2F-35C4-49DC-86E4-42AEBC02CDEB}" type="presOf" srcId="{BD66C274-75F7-4ED3-A600-C3FC94CABF54}" destId="{DA9040C9-AE6A-49B2-AF29-37D6A0572680}" srcOrd="1" destOrd="0" presId="urn:microsoft.com/office/officeart/2005/8/layout/radial5"/>
    <dgm:cxn modelId="{5734AAD4-DF48-4542-92F4-B2F1F976F369}" type="presOf" srcId="{61F8A842-4CAE-45AE-9D09-E21F014D06C9}" destId="{7B04E136-F315-4CC0-97A8-DACCA996E283}" srcOrd="1" destOrd="0" presId="urn:microsoft.com/office/officeart/2005/8/layout/radial5"/>
    <dgm:cxn modelId="{6BA9167D-8952-4993-8BAA-F84CC6CC5A00}" type="presOf" srcId="{44C190E1-C22E-4289-8706-6251D5766112}" destId="{7F100140-996F-42BA-B5D4-4F8A5FF3D35E}" srcOrd="0" destOrd="0" presId="urn:microsoft.com/office/officeart/2005/8/layout/radial5"/>
    <dgm:cxn modelId="{A412ECC4-3298-400A-B5CD-A1ECEB39E189}" type="presOf" srcId="{4D4C33B9-6186-44B2-A63B-329D27241208}" destId="{5F1C93FE-26EB-49E2-AA1E-BA2292980CD9}" srcOrd="0" destOrd="0" presId="urn:microsoft.com/office/officeart/2005/8/layout/radial5"/>
    <dgm:cxn modelId="{7AC53B7C-B4CA-4DDB-85B1-7530BED2653D}" srcId="{3A600A8B-1993-4921-8CA7-4089E726BF7E}" destId="{3071597B-97FD-4416-AD19-E15BD3E9F5BC}" srcOrd="4" destOrd="0" parTransId="{4A4BA06B-8956-41A3-82D5-C8274C8256B9}" sibTransId="{7DAC0505-6CEC-494E-9B31-A60A4C95068D}"/>
    <dgm:cxn modelId="{9857B2E3-9EC3-4FDF-845B-8AEC98A4989F}" type="presOf" srcId="{A280C412-F0DB-4C3B-A563-40BD58EF203A}" destId="{65A2373E-6B20-4AA2-A3EE-5540AF0A04B4}" srcOrd="0" destOrd="0" presId="urn:microsoft.com/office/officeart/2005/8/layout/radial5"/>
    <dgm:cxn modelId="{4DD4C29B-2BC2-4019-B7D0-C374C734C837}" srcId="{3A600A8B-1993-4921-8CA7-4089E726BF7E}" destId="{48252E08-5586-4A9B-A483-41E767894A0E}" srcOrd="2" destOrd="0" parTransId="{BD66C274-75F7-4ED3-A600-C3FC94CABF54}" sibTransId="{24138C50-308B-4799-9CBA-3714B071F131}"/>
    <dgm:cxn modelId="{7CD30C18-4D94-468A-A051-298FF3E47F6A}" type="presParOf" srcId="{65A2373E-6B20-4AA2-A3EE-5540AF0A04B4}" destId="{DD1AB53D-6799-4C65-8032-9F811BE7DAA4}" srcOrd="0" destOrd="0" presId="urn:microsoft.com/office/officeart/2005/8/layout/radial5"/>
    <dgm:cxn modelId="{91BE0555-27A8-4BD5-AD3E-D388C847906E}" type="presParOf" srcId="{65A2373E-6B20-4AA2-A3EE-5540AF0A04B4}" destId="{4A1E379D-CC25-4B65-8940-FC09348AD97C}" srcOrd="1" destOrd="0" presId="urn:microsoft.com/office/officeart/2005/8/layout/radial5"/>
    <dgm:cxn modelId="{3997F8A8-DBB4-4672-9242-701A5F79435F}" type="presParOf" srcId="{4A1E379D-CC25-4B65-8940-FC09348AD97C}" destId="{732E2EEF-322B-430B-B519-77BCA82AF297}" srcOrd="0" destOrd="0" presId="urn:microsoft.com/office/officeart/2005/8/layout/radial5"/>
    <dgm:cxn modelId="{75D3326D-9CD8-4B77-897A-98C8D40696BC}" type="presParOf" srcId="{65A2373E-6B20-4AA2-A3EE-5540AF0A04B4}" destId="{251629FC-A606-4512-A0FC-9E3840BDE112}" srcOrd="2" destOrd="0" presId="urn:microsoft.com/office/officeart/2005/8/layout/radial5"/>
    <dgm:cxn modelId="{1AE134D5-153D-4086-AB66-8AEBF26776B2}" type="presParOf" srcId="{65A2373E-6B20-4AA2-A3EE-5540AF0A04B4}" destId="{5F1C93FE-26EB-49E2-AA1E-BA2292980CD9}" srcOrd="3" destOrd="0" presId="urn:microsoft.com/office/officeart/2005/8/layout/radial5"/>
    <dgm:cxn modelId="{F54CBD57-F2A2-4E4D-8E8F-DA5BE92EC766}" type="presParOf" srcId="{5F1C93FE-26EB-49E2-AA1E-BA2292980CD9}" destId="{7E884B91-145A-4BB3-A4DC-51A59736D8D5}" srcOrd="0" destOrd="0" presId="urn:microsoft.com/office/officeart/2005/8/layout/radial5"/>
    <dgm:cxn modelId="{7AE0C039-D67C-4A44-BF05-FF42CB6087E6}" type="presParOf" srcId="{65A2373E-6B20-4AA2-A3EE-5540AF0A04B4}" destId="{9FA8E8D2-FCFE-40AC-A2A2-0089336DE029}" srcOrd="4" destOrd="0" presId="urn:microsoft.com/office/officeart/2005/8/layout/radial5"/>
    <dgm:cxn modelId="{0FBDAE34-1F9D-4B1F-BC17-872617D68A86}" type="presParOf" srcId="{65A2373E-6B20-4AA2-A3EE-5540AF0A04B4}" destId="{F0F35B4D-7E17-431A-9246-BB8360F23979}" srcOrd="5" destOrd="0" presId="urn:microsoft.com/office/officeart/2005/8/layout/radial5"/>
    <dgm:cxn modelId="{62ECEBD5-872D-481C-A662-FAA4D3F7A80B}" type="presParOf" srcId="{F0F35B4D-7E17-431A-9246-BB8360F23979}" destId="{DA9040C9-AE6A-49B2-AF29-37D6A0572680}" srcOrd="0" destOrd="0" presId="urn:microsoft.com/office/officeart/2005/8/layout/radial5"/>
    <dgm:cxn modelId="{B09CA665-0051-4B10-83ED-1FDD86FC5A71}" type="presParOf" srcId="{65A2373E-6B20-4AA2-A3EE-5540AF0A04B4}" destId="{A7C927E9-52FC-40A5-87A1-801730248BB9}" srcOrd="6" destOrd="0" presId="urn:microsoft.com/office/officeart/2005/8/layout/radial5"/>
    <dgm:cxn modelId="{58012FEA-8622-4363-93F1-D2DB2FB2A23C}" type="presParOf" srcId="{65A2373E-6B20-4AA2-A3EE-5540AF0A04B4}" destId="{2FE952CA-D8E8-4C23-8F19-13CCC51D7E3A}" srcOrd="7" destOrd="0" presId="urn:microsoft.com/office/officeart/2005/8/layout/radial5"/>
    <dgm:cxn modelId="{20F9010E-5975-4509-B37A-957BA33F0E47}" type="presParOf" srcId="{2FE952CA-D8E8-4C23-8F19-13CCC51D7E3A}" destId="{515C11ED-093B-4113-93F2-312827A33625}" srcOrd="0" destOrd="0" presId="urn:microsoft.com/office/officeart/2005/8/layout/radial5"/>
    <dgm:cxn modelId="{76780D08-69DB-4C51-80BD-3C1EF2E11544}" type="presParOf" srcId="{65A2373E-6B20-4AA2-A3EE-5540AF0A04B4}" destId="{E836D33A-A39F-4E51-94F1-4E20D2732236}" srcOrd="8" destOrd="0" presId="urn:microsoft.com/office/officeart/2005/8/layout/radial5"/>
    <dgm:cxn modelId="{90E3D733-998C-4634-8618-DF581AC2A73F}" type="presParOf" srcId="{65A2373E-6B20-4AA2-A3EE-5540AF0A04B4}" destId="{0062F215-D6B1-4F00-9C04-9B2CF74DF561}" srcOrd="9" destOrd="0" presId="urn:microsoft.com/office/officeart/2005/8/layout/radial5"/>
    <dgm:cxn modelId="{0CFEC557-190C-4C47-B9B2-5106A656B3FE}" type="presParOf" srcId="{0062F215-D6B1-4F00-9C04-9B2CF74DF561}" destId="{9F963366-2829-4484-80FE-9DA36D267A17}" srcOrd="0" destOrd="0" presId="urn:microsoft.com/office/officeart/2005/8/layout/radial5"/>
    <dgm:cxn modelId="{A4FF4364-D484-4A40-90B7-D313B520AE8D}" type="presParOf" srcId="{65A2373E-6B20-4AA2-A3EE-5540AF0A04B4}" destId="{A7E124B3-185A-4891-95C8-8F0746C1B58A}" srcOrd="10" destOrd="0" presId="urn:microsoft.com/office/officeart/2005/8/layout/radial5"/>
    <dgm:cxn modelId="{00CABE69-D304-45E6-9F28-070AE8DBE870}" type="presParOf" srcId="{65A2373E-6B20-4AA2-A3EE-5540AF0A04B4}" destId="{198D7821-045C-4A8E-A13C-CDB190C188DC}" srcOrd="11" destOrd="0" presId="urn:microsoft.com/office/officeart/2005/8/layout/radial5"/>
    <dgm:cxn modelId="{A5DBB6A2-835B-49C1-BB86-0CED1FA07ABD}" type="presParOf" srcId="{198D7821-045C-4A8E-A13C-CDB190C188DC}" destId="{7B04E136-F315-4CC0-97A8-DACCA996E283}" srcOrd="0" destOrd="0" presId="urn:microsoft.com/office/officeart/2005/8/layout/radial5"/>
    <dgm:cxn modelId="{9519AB8E-1CDA-4438-BAB9-CDF19E780833}" type="presParOf" srcId="{65A2373E-6B20-4AA2-A3EE-5540AF0A04B4}" destId="{7F100140-996F-42BA-B5D4-4F8A5FF3D35E}"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316668-E6AA-4A24-931F-946904000390}"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65C8135F-2827-420A-994F-ED2F25608D6D}">
      <dgm:prSet phldrT="[Текст]" custT="1"/>
      <dgm:spPr>
        <a:solidFill>
          <a:schemeClr val="bg1"/>
        </a:solidFill>
        <a:ln>
          <a:solidFill>
            <a:srgbClr val="0070C0"/>
          </a:solidFill>
        </a:ln>
      </dgm:spPr>
      <dgm:t>
        <a:bodyPr/>
        <a:lstStyle/>
        <a:p>
          <a:r>
            <a:rPr lang="ru-RU" sz="2000" i="1" dirty="0" smtClean="0">
              <a:solidFill>
                <a:srgbClr val="0070C0"/>
              </a:solidFill>
              <a:latin typeface="Arial" panose="020B0604020202020204" pitchFamily="34" charset="0"/>
              <a:ea typeface="Calibri"/>
              <a:cs typeface="Arial" panose="020B0604020202020204" pitchFamily="34" charset="0"/>
            </a:rPr>
            <a:t>Информационная часть</a:t>
          </a:r>
          <a:endParaRPr lang="ru-RU" sz="2000" dirty="0">
            <a:solidFill>
              <a:srgbClr val="0070C0"/>
            </a:solidFill>
            <a:latin typeface="Arial" panose="020B0604020202020204" pitchFamily="34" charset="0"/>
            <a:cs typeface="Arial" panose="020B0604020202020204" pitchFamily="34" charset="0"/>
          </a:endParaRPr>
        </a:p>
      </dgm:t>
    </dgm:pt>
    <dgm:pt modelId="{534704C2-1F99-4B0D-B41A-BADE008024C0}" type="parTrans" cxnId="{863EA0E1-96E9-4C8D-8368-94A3F481173C}">
      <dgm:prSet/>
      <dgm:spPr/>
      <dgm:t>
        <a:bodyPr/>
        <a:lstStyle/>
        <a:p>
          <a:endParaRPr lang="ru-RU">
            <a:latin typeface="Arial" panose="020B0604020202020204" pitchFamily="34" charset="0"/>
            <a:cs typeface="Arial" panose="020B0604020202020204" pitchFamily="34" charset="0"/>
          </a:endParaRPr>
        </a:p>
      </dgm:t>
    </dgm:pt>
    <dgm:pt modelId="{6BE2F95D-CB86-4426-B69E-583555890B8E}" type="sibTrans" cxnId="{863EA0E1-96E9-4C8D-8368-94A3F481173C}">
      <dgm:prSet/>
      <dgm:spPr>
        <a:solidFill>
          <a:schemeClr val="accent2"/>
        </a:solidFill>
      </dgm:spPr>
      <dgm:t>
        <a:bodyPr/>
        <a:lstStyle/>
        <a:p>
          <a:endParaRPr lang="ru-RU">
            <a:latin typeface="Arial" panose="020B0604020202020204" pitchFamily="34" charset="0"/>
            <a:cs typeface="Arial" panose="020B0604020202020204" pitchFamily="34" charset="0"/>
          </a:endParaRPr>
        </a:p>
      </dgm:t>
    </dgm:pt>
    <dgm:pt modelId="{17CB796D-B606-4BAC-B4E4-1520EB06A483}">
      <dgm:prSet phldrT="[Текст]" custT="1"/>
      <dgm:spPr>
        <a:solidFill>
          <a:schemeClr val="bg1"/>
        </a:solidFill>
        <a:ln w="19050">
          <a:solidFill>
            <a:srgbClr val="0070C0"/>
          </a:solidFill>
        </a:ln>
      </dgm:spPr>
      <dgm:t>
        <a:bodyPr/>
        <a:lstStyle/>
        <a:p>
          <a:r>
            <a:rPr lang="ru-RU" sz="2800" i="1" dirty="0" smtClean="0">
              <a:solidFill>
                <a:srgbClr val="0070C0"/>
              </a:solidFill>
              <a:latin typeface="Arial" panose="020B0604020202020204" pitchFamily="34" charset="0"/>
              <a:ea typeface="Calibri"/>
              <a:cs typeface="Arial" panose="020B0604020202020204" pitchFamily="34" charset="0"/>
            </a:rPr>
            <a:t>Тест</a:t>
          </a:r>
          <a:endParaRPr lang="ru-RU" sz="2800" dirty="0">
            <a:solidFill>
              <a:srgbClr val="0070C0"/>
            </a:solidFill>
            <a:latin typeface="Arial" panose="020B0604020202020204" pitchFamily="34" charset="0"/>
            <a:cs typeface="Arial" panose="020B0604020202020204" pitchFamily="34" charset="0"/>
          </a:endParaRPr>
        </a:p>
      </dgm:t>
    </dgm:pt>
    <dgm:pt modelId="{7A74FC07-A9CE-4AB4-83FF-BF3615B925F8}" type="parTrans" cxnId="{038FB9AC-2B81-4202-B320-1F305D06CEFB}">
      <dgm:prSet/>
      <dgm:spPr/>
      <dgm:t>
        <a:bodyPr/>
        <a:lstStyle/>
        <a:p>
          <a:endParaRPr lang="ru-RU">
            <a:latin typeface="Arial" panose="020B0604020202020204" pitchFamily="34" charset="0"/>
            <a:cs typeface="Arial" panose="020B0604020202020204" pitchFamily="34" charset="0"/>
          </a:endParaRPr>
        </a:p>
      </dgm:t>
    </dgm:pt>
    <dgm:pt modelId="{12808EA2-5AF6-4378-B40F-1C9CCEDE99B6}" type="sibTrans" cxnId="{038FB9AC-2B81-4202-B320-1F305D06CEFB}">
      <dgm:prSet/>
      <dgm:spPr/>
      <dgm:t>
        <a:bodyPr/>
        <a:lstStyle/>
        <a:p>
          <a:endParaRPr lang="ru-RU">
            <a:latin typeface="Arial" panose="020B0604020202020204" pitchFamily="34" charset="0"/>
            <a:cs typeface="Arial" panose="020B0604020202020204" pitchFamily="34" charset="0"/>
          </a:endParaRPr>
        </a:p>
      </dgm:t>
    </dgm:pt>
    <dgm:pt modelId="{975B1E61-7F83-4778-9238-612949C7D83F}">
      <dgm:prSet custT="1"/>
      <dgm:spPr>
        <a:solidFill>
          <a:schemeClr val="bg1"/>
        </a:solidFill>
        <a:ln>
          <a:solidFill>
            <a:srgbClr val="0070C0"/>
          </a:solidFill>
        </a:ln>
      </dgm:spPr>
      <dgm:t>
        <a:bodyPr/>
        <a:lstStyle/>
        <a:p>
          <a:r>
            <a:rPr lang="ru-RU" sz="2000" i="1" dirty="0" err="1" smtClean="0">
              <a:solidFill>
                <a:srgbClr val="0070C0"/>
              </a:solidFill>
              <a:latin typeface="Arial" panose="020B0604020202020204" pitchFamily="34" charset="0"/>
              <a:ea typeface="Calibri"/>
              <a:cs typeface="Arial" panose="020B0604020202020204" pitchFamily="34" charset="0"/>
            </a:rPr>
            <a:t>Операцион</a:t>
          </a:r>
          <a:endParaRPr lang="ru-RU" sz="2000" i="1" dirty="0" smtClean="0">
            <a:solidFill>
              <a:srgbClr val="0070C0"/>
            </a:solidFill>
            <a:latin typeface="Arial" panose="020B0604020202020204" pitchFamily="34" charset="0"/>
            <a:ea typeface="Calibri"/>
            <a:cs typeface="Arial" panose="020B0604020202020204" pitchFamily="34" charset="0"/>
          </a:endParaRPr>
        </a:p>
        <a:p>
          <a:r>
            <a:rPr lang="ru-RU" sz="2000" i="1" dirty="0" err="1" smtClean="0">
              <a:solidFill>
                <a:srgbClr val="0070C0"/>
              </a:solidFill>
              <a:latin typeface="Arial" panose="020B0604020202020204" pitchFamily="34" charset="0"/>
              <a:ea typeface="Calibri"/>
              <a:cs typeface="Arial" panose="020B0604020202020204" pitchFamily="34" charset="0"/>
            </a:rPr>
            <a:t>ная</a:t>
          </a:r>
          <a:r>
            <a:rPr lang="ru-RU" sz="2000" i="1" dirty="0" smtClean="0">
              <a:solidFill>
                <a:srgbClr val="0070C0"/>
              </a:solidFill>
              <a:latin typeface="Arial" panose="020B0604020202020204" pitchFamily="34" charset="0"/>
              <a:ea typeface="Calibri"/>
              <a:cs typeface="Arial" panose="020B0604020202020204" pitchFamily="34" charset="0"/>
            </a:rPr>
            <a:t> </a:t>
          </a:r>
          <a:r>
            <a:rPr lang="ru-RU" sz="2000" i="1" dirty="0" smtClean="0">
              <a:solidFill>
                <a:srgbClr val="0070C0"/>
              </a:solidFill>
              <a:latin typeface="Arial" panose="020B0604020202020204" pitchFamily="34" charset="0"/>
              <a:ea typeface="Calibri"/>
              <a:cs typeface="Arial" panose="020B0604020202020204" pitchFamily="34" charset="0"/>
            </a:rPr>
            <a:t>часть</a:t>
          </a:r>
        </a:p>
      </dgm:t>
    </dgm:pt>
    <dgm:pt modelId="{4F23924D-29B9-4AC5-8795-A53934C9365F}" type="parTrans" cxnId="{C0B68691-444C-4F81-B319-93DB4BC7B7BC}">
      <dgm:prSet/>
      <dgm:spPr/>
      <dgm:t>
        <a:bodyPr/>
        <a:lstStyle/>
        <a:p>
          <a:endParaRPr lang="ru-RU">
            <a:latin typeface="Arial" panose="020B0604020202020204" pitchFamily="34" charset="0"/>
            <a:cs typeface="Arial" panose="020B0604020202020204" pitchFamily="34" charset="0"/>
          </a:endParaRPr>
        </a:p>
      </dgm:t>
    </dgm:pt>
    <dgm:pt modelId="{150D404B-46CB-4394-88A7-D95072D3A165}" type="sibTrans" cxnId="{C0B68691-444C-4F81-B319-93DB4BC7B7BC}">
      <dgm:prSet/>
      <dgm:spPr>
        <a:solidFill>
          <a:schemeClr val="accent2"/>
        </a:solidFill>
      </dgm:spPr>
      <dgm:t>
        <a:bodyPr/>
        <a:lstStyle/>
        <a:p>
          <a:endParaRPr lang="ru-RU">
            <a:latin typeface="Arial" panose="020B0604020202020204" pitchFamily="34" charset="0"/>
            <a:cs typeface="Arial" panose="020B0604020202020204" pitchFamily="34" charset="0"/>
          </a:endParaRPr>
        </a:p>
      </dgm:t>
    </dgm:pt>
    <dgm:pt modelId="{7303CB9C-DDA9-43D1-9DC9-AC78C1F84BD4}" type="pres">
      <dgm:prSet presAssocID="{5B316668-E6AA-4A24-931F-946904000390}" presName="linearFlow" presStyleCnt="0">
        <dgm:presLayoutVars>
          <dgm:dir/>
          <dgm:resizeHandles val="exact"/>
        </dgm:presLayoutVars>
      </dgm:prSet>
      <dgm:spPr/>
    </dgm:pt>
    <dgm:pt modelId="{1C989B3F-7930-40D0-9B7E-A181AAF3CDC2}" type="pres">
      <dgm:prSet presAssocID="{65C8135F-2827-420A-994F-ED2F25608D6D}" presName="node" presStyleLbl="node1" presStyleIdx="0" presStyleCnt="3" custScaleX="254319" custLinFactX="342232" custLinFactNeighborX="400000" custLinFactNeighborY="17830">
        <dgm:presLayoutVars>
          <dgm:bulletEnabled val="1"/>
        </dgm:presLayoutVars>
      </dgm:prSet>
      <dgm:spPr/>
      <dgm:t>
        <a:bodyPr/>
        <a:lstStyle/>
        <a:p>
          <a:endParaRPr lang="ru-RU"/>
        </a:p>
      </dgm:t>
    </dgm:pt>
    <dgm:pt modelId="{A57567D1-E41A-4EFC-9A9E-50B796FF5AC8}" type="pres">
      <dgm:prSet presAssocID="{6BE2F95D-CB86-4426-B69E-583555890B8E}" presName="spacerL" presStyleCnt="0"/>
      <dgm:spPr/>
    </dgm:pt>
    <dgm:pt modelId="{1BC5FE9C-597D-4F9D-A004-3FBAA413765E}" type="pres">
      <dgm:prSet presAssocID="{6BE2F95D-CB86-4426-B69E-583555890B8E}" presName="sibTrans" presStyleLbl="sibTrans2D1" presStyleIdx="0" presStyleCnt="2" custScaleX="66781" custScaleY="62706" custLinFactX="100000" custLinFactNeighborX="169785" custLinFactNeighborY="24154"/>
      <dgm:spPr/>
      <dgm:t>
        <a:bodyPr/>
        <a:lstStyle/>
        <a:p>
          <a:endParaRPr lang="ru-RU"/>
        </a:p>
      </dgm:t>
    </dgm:pt>
    <dgm:pt modelId="{31FE9AC8-0584-4CC7-B57C-603F6D7BD672}" type="pres">
      <dgm:prSet presAssocID="{6BE2F95D-CB86-4426-B69E-583555890B8E}" presName="spacerR" presStyleCnt="0"/>
      <dgm:spPr/>
    </dgm:pt>
    <dgm:pt modelId="{FFE74892-9D63-4FDF-BAA2-2984862D1AF7}" type="pres">
      <dgm:prSet presAssocID="{975B1E61-7F83-4778-9238-612949C7D83F}" presName="node" presStyleLbl="node1" presStyleIdx="1" presStyleCnt="3" custScaleX="171855" custScaleY="59796" custLinFactX="-130593" custLinFactNeighborX="-200000" custLinFactNeighborY="15732">
        <dgm:presLayoutVars>
          <dgm:bulletEnabled val="1"/>
        </dgm:presLayoutVars>
      </dgm:prSet>
      <dgm:spPr/>
      <dgm:t>
        <a:bodyPr/>
        <a:lstStyle/>
        <a:p>
          <a:endParaRPr lang="ru-RU"/>
        </a:p>
      </dgm:t>
    </dgm:pt>
    <dgm:pt modelId="{EF12ACC9-7C5B-4D91-8F2C-3B247D626EB4}" type="pres">
      <dgm:prSet presAssocID="{150D404B-46CB-4394-88A7-D95072D3A165}" presName="spacerL" presStyleCnt="0"/>
      <dgm:spPr/>
    </dgm:pt>
    <dgm:pt modelId="{6276F4CE-93FB-45D8-8393-9D4915721080}" type="pres">
      <dgm:prSet presAssocID="{150D404B-46CB-4394-88A7-D95072D3A165}" presName="sibTrans" presStyleLbl="sibTrans2D1" presStyleIdx="1" presStyleCnt="2" custScaleX="56235" custScaleY="68898" custLinFactX="-532587" custLinFactNeighborX="-600000" custLinFactNeighborY="29466"/>
      <dgm:spPr/>
      <dgm:t>
        <a:bodyPr/>
        <a:lstStyle/>
        <a:p>
          <a:endParaRPr lang="ru-RU"/>
        </a:p>
      </dgm:t>
    </dgm:pt>
    <dgm:pt modelId="{91E14FE6-6A51-4110-825D-2A123D8DE814}" type="pres">
      <dgm:prSet presAssocID="{150D404B-46CB-4394-88A7-D95072D3A165}" presName="spacerR" presStyleCnt="0"/>
      <dgm:spPr/>
    </dgm:pt>
    <dgm:pt modelId="{BF4D09C1-2C45-411A-8AB8-43DA4D7C2D84}" type="pres">
      <dgm:prSet presAssocID="{17CB796D-B606-4BAC-B4E4-1520EB06A483}" presName="node" presStyleLbl="node1" presStyleIdx="2" presStyleCnt="3" custScaleX="114613" custLinFactX="-478676" custLinFactNeighborX="-500000" custLinFactNeighborY="17830">
        <dgm:presLayoutVars>
          <dgm:bulletEnabled val="1"/>
        </dgm:presLayoutVars>
      </dgm:prSet>
      <dgm:spPr/>
      <dgm:t>
        <a:bodyPr/>
        <a:lstStyle/>
        <a:p>
          <a:endParaRPr lang="ru-RU"/>
        </a:p>
      </dgm:t>
    </dgm:pt>
  </dgm:ptLst>
  <dgm:cxnLst>
    <dgm:cxn modelId="{C5338747-7DA3-4D42-8C54-8155C2117AEB}" type="presOf" srcId="{6BE2F95D-CB86-4426-B69E-583555890B8E}" destId="{1BC5FE9C-597D-4F9D-A004-3FBAA413765E}" srcOrd="0" destOrd="0" presId="urn:microsoft.com/office/officeart/2005/8/layout/equation1"/>
    <dgm:cxn modelId="{863EA0E1-96E9-4C8D-8368-94A3F481173C}" srcId="{5B316668-E6AA-4A24-931F-946904000390}" destId="{65C8135F-2827-420A-994F-ED2F25608D6D}" srcOrd="0" destOrd="0" parTransId="{534704C2-1F99-4B0D-B41A-BADE008024C0}" sibTransId="{6BE2F95D-CB86-4426-B69E-583555890B8E}"/>
    <dgm:cxn modelId="{B307F620-8BEB-4C2A-8E8D-B8D9C0546D79}" type="presOf" srcId="{150D404B-46CB-4394-88A7-D95072D3A165}" destId="{6276F4CE-93FB-45D8-8393-9D4915721080}" srcOrd="0" destOrd="0" presId="urn:microsoft.com/office/officeart/2005/8/layout/equation1"/>
    <dgm:cxn modelId="{C0B68691-444C-4F81-B319-93DB4BC7B7BC}" srcId="{5B316668-E6AA-4A24-931F-946904000390}" destId="{975B1E61-7F83-4778-9238-612949C7D83F}" srcOrd="1" destOrd="0" parTransId="{4F23924D-29B9-4AC5-8795-A53934C9365F}" sibTransId="{150D404B-46CB-4394-88A7-D95072D3A165}"/>
    <dgm:cxn modelId="{BBC44370-6E6A-47BF-A6FF-71E7A6282C63}" type="presOf" srcId="{65C8135F-2827-420A-994F-ED2F25608D6D}" destId="{1C989B3F-7930-40D0-9B7E-A181AAF3CDC2}" srcOrd="0" destOrd="0" presId="urn:microsoft.com/office/officeart/2005/8/layout/equation1"/>
    <dgm:cxn modelId="{038FB9AC-2B81-4202-B320-1F305D06CEFB}" srcId="{5B316668-E6AA-4A24-931F-946904000390}" destId="{17CB796D-B606-4BAC-B4E4-1520EB06A483}" srcOrd="2" destOrd="0" parTransId="{7A74FC07-A9CE-4AB4-83FF-BF3615B925F8}" sibTransId="{12808EA2-5AF6-4378-B40F-1C9CCEDE99B6}"/>
    <dgm:cxn modelId="{732AAB4C-8AB8-40E6-A128-750BE99C70CC}" type="presOf" srcId="{5B316668-E6AA-4A24-931F-946904000390}" destId="{7303CB9C-DDA9-43D1-9DC9-AC78C1F84BD4}" srcOrd="0" destOrd="0" presId="urn:microsoft.com/office/officeart/2005/8/layout/equation1"/>
    <dgm:cxn modelId="{DA30805D-E2E2-4B84-BFE4-53429EB73F28}" type="presOf" srcId="{17CB796D-B606-4BAC-B4E4-1520EB06A483}" destId="{BF4D09C1-2C45-411A-8AB8-43DA4D7C2D84}" srcOrd="0" destOrd="0" presId="urn:microsoft.com/office/officeart/2005/8/layout/equation1"/>
    <dgm:cxn modelId="{681DE08B-62CF-40D9-81BE-B91E977B55E4}" type="presOf" srcId="{975B1E61-7F83-4778-9238-612949C7D83F}" destId="{FFE74892-9D63-4FDF-BAA2-2984862D1AF7}" srcOrd="0" destOrd="0" presId="urn:microsoft.com/office/officeart/2005/8/layout/equation1"/>
    <dgm:cxn modelId="{666F1F71-0A10-45F4-8B08-3F76931A3ABB}" type="presParOf" srcId="{7303CB9C-DDA9-43D1-9DC9-AC78C1F84BD4}" destId="{1C989B3F-7930-40D0-9B7E-A181AAF3CDC2}" srcOrd="0" destOrd="0" presId="urn:microsoft.com/office/officeart/2005/8/layout/equation1"/>
    <dgm:cxn modelId="{0C31DAFF-6B8A-4D08-BCDD-EE8F46BF687E}" type="presParOf" srcId="{7303CB9C-DDA9-43D1-9DC9-AC78C1F84BD4}" destId="{A57567D1-E41A-4EFC-9A9E-50B796FF5AC8}" srcOrd="1" destOrd="0" presId="urn:microsoft.com/office/officeart/2005/8/layout/equation1"/>
    <dgm:cxn modelId="{E634FCD3-C77C-4AAA-9273-8DF089D2D26B}" type="presParOf" srcId="{7303CB9C-DDA9-43D1-9DC9-AC78C1F84BD4}" destId="{1BC5FE9C-597D-4F9D-A004-3FBAA413765E}" srcOrd="2" destOrd="0" presId="urn:microsoft.com/office/officeart/2005/8/layout/equation1"/>
    <dgm:cxn modelId="{451BCC3E-ED27-4A9C-991C-E80BE7AB3AA0}" type="presParOf" srcId="{7303CB9C-DDA9-43D1-9DC9-AC78C1F84BD4}" destId="{31FE9AC8-0584-4CC7-B57C-603F6D7BD672}" srcOrd="3" destOrd="0" presId="urn:microsoft.com/office/officeart/2005/8/layout/equation1"/>
    <dgm:cxn modelId="{BD98A7D6-6CBB-4A05-83AE-FFE13AC435CB}" type="presParOf" srcId="{7303CB9C-DDA9-43D1-9DC9-AC78C1F84BD4}" destId="{FFE74892-9D63-4FDF-BAA2-2984862D1AF7}" srcOrd="4" destOrd="0" presId="urn:microsoft.com/office/officeart/2005/8/layout/equation1"/>
    <dgm:cxn modelId="{B5C70AC9-60CB-4EB1-B66B-7B5E5021AD32}" type="presParOf" srcId="{7303CB9C-DDA9-43D1-9DC9-AC78C1F84BD4}" destId="{EF12ACC9-7C5B-4D91-8F2C-3B247D626EB4}" srcOrd="5" destOrd="0" presId="urn:microsoft.com/office/officeart/2005/8/layout/equation1"/>
    <dgm:cxn modelId="{B0E46D19-3B0F-4FE6-99F9-29EAE434D02C}" type="presParOf" srcId="{7303CB9C-DDA9-43D1-9DC9-AC78C1F84BD4}" destId="{6276F4CE-93FB-45D8-8393-9D4915721080}" srcOrd="6" destOrd="0" presId="urn:microsoft.com/office/officeart/2005/8/layout/equation1"/>
    <dgm:cxn modelId="{003B9A23-BABA-4BA9-9750-3912E1665F8D}" type="presParOf" srcId="{7303CB9C-DDA9-43D1-9DC9-AC78C1F84BD4}" destId="{91E14FE6-6A51-4110-825D-2A123D8DE814}" srcOrd="7" destOrd="0" presId="urn:microsoft.com/office/officeart/2005/8/layout/equation1"/>
    <dgm:cxn modelId="{81A9CD06-AFA9-41F4-9DCA-626DA489E5DC}" type="presParOf" srcId="{7303CB9C-DDA9-43D1-9DC9-AC78C1F84BD4}" destId="{BF4D09C1-2C45-411A-8AB8-43DA4D7C2D84}"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CE4712-2AAC-4D09-BAAF-66A2BE71CD1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ru-RU"/>
        </a:p>
      </dgm:t>
    </dgm:pt>
    <dgm:pt modelId="{A1869F1F-8458-4C5D-9EF9-4314AE18C691}">
      <dgm:prSet phldrT="[Текст]"/>
      <dgm:spPr/>
      <dgm:t>
        <a:bodyPr/>
        <a:lstStyle/>
        <a:p>
          <a:r>
            <a:rPr lang="ru-RU" dirty="0" smtClean="0"/>
            <a:t>1</a:t>
          </a:r>
          <a:endParaRPr lang="ru-RU" dirty="0"/>
        </a:p>
      </dgm:t>
    </dgm:pt>
    <dgm:pt modelId="{9DF4F341-3AB3-4855-ABD4-AF2360EEF1BF}" type="parTrans" cxnId="{03686D3B-4AC4-4C05-AB22-B9CD2E2C4BD0}">
      <dgm:prSet/>
      <dgm:spPr/>
      <dgm:t>
        <a:bodyPr/>
        <a:lstStyle/>
        <a:p>
          <a:endParaRPr lang="ru-RU"/>
        </a:p>
      </dgm:t>
    </dgm:pt>
    <dgm:pt modelId="{DED92082-D4B4-498C-9391-F7C22242777E}" type="sibTrans" cxnId="{03686D3B-4AC4-4C05-AB22-B9CD2E2C4BD0}">
      <dgm:prSet/>
      <dgm:spPr/>
      <dgm:t>
        <a:bodyPr/>
        <a:lstStyle/>
        <a:p>
          <a:endParaRPr lang="ru-RU"/>
        </a:p>
      </dgm:t>
    </dgm:pt>
    <dgm:pt modelId="{680220E6-A0F6-4A88-B99B-1F8C1A0B2935}">
      <dgm:prSet phldrT="[Текст]" custT="1"/>
      <dgm:spPr/>
      <dgm:t>
        <a:bodyPr/>
        <a:lstStyle/>
        <a:p>
          <a:r>
            <a:rPr lang="ru-RU" sz="2000" i="1" dirty="0" smtClean="0">
              <a:solidFill>
                <a:srgbClr val="0070C0"/>
              </a:solidFill>
              <a:latin typeface="Arial" panose="020B0604020202020204" pitchFamily="34" charset="0"/>
              <a:ea typeface="Times New Roman"/>
              <a:cs typeface="Arial" panose="020B0604020202020204" pitchFamily="34" charset="0"/>
            </a:rPr>
            <a:t>Обозначается цель тестирования</a:t>
          </a:r>
          <a:endParaRPr lang="ru-RU" sz="2000" dirty="0">
            <a:solidFill>
              <a:srgbClr val="0070C0"/>
            </a:solidFill>
            <a:latin typeface="Arial" panose="020B0604020202020204" pitchFamily="34" charset="0"/>
            <a:cs typeface="Arial" panose="020B0604020202020204" pitchFamily="34" charset="0"/>
          </a:endParaRPr>
        </a:p>
      </dgm:t>
    </dgm:pt>
    <dgm:pt modelId="{602369D7-D787-48FA-BBB3-CDBF2D578651}" type="parTrans" cxnId="{81B10C2D-6F74-4A68-83EC-D0EC1B844565}">
      <dgm:prSet/>
      <dgm:spPr/>
      <dgm:t>
        <a:bodyPr/>
        <a:lstStyle/>
        <a:p>
          <a:endParaRPr lang="ru-RU"/>
        </a:p>
      </dgm:t>
    </dgm:pt>
    <dgm:pt modelId="{E6835317-E1DC-430C-BA70-62ACB8E56C26}" type="sibTrans" cxnId="{81B10C2D-6F74-4A68-83EC-D0EC1B844565}">
      <dgm:prSet/>
      <dgm:spPr/>
      <dgm:t>
        <a:bodyPr/>
        <a:lstStyle/>
        <a:p>
          <a:endParaRPr lang="ru-RU"/>
        </a:p>
      </dgm:t>
    </dgm:pt>
    <dgm:pt modelId="{0B7D5043-91B8-4E06-928A-17631C3265B6}">
      <dgm:prSet phldrT="[Текст]"/>
      <dgm:spPr/>
      <dgm:t>
        <a:bodyPr/>
        <a:lstStyle/>
        <a:p>
          <a:r>
            <a:rPr lang="ru-RU" dirty="0" smtClean="0"/>
            <a:t>2</a:t>
          </a:r>
          <a:endParaRPr lang="ru-RU" dirty="0"/>
        </a:p>
      </dgm:t>
    </dgm:pt>
    <dgm:pt modelId="{7EAE49C0-E4D2-4CB2-A7CF-618D928795E8}" type="parTrans" cxnId="{39C131A5-3322-48D1-BB63-B1ADD829F253}">
      <dgm:prSet/>
      <dgm:spPr/>
      <dgm:t>
        <a:bodyPr/>
        <a:lstStyle/>
        <a:p>
          <a:endParaRPr lang="ru-RU"/>
        </a:p>
      </dgm:t>
    </dgm:pt>
    <dgm:pt modelId="{14044E32-25F7-4619-8DF5-98EB2A0CE389}" type="sibTrans" cxnId="{39C131A5-3322-48D1-BB63-B1ADD829F253}">
      <dgm:prSet/>
      <dgm:spPr/>
      <dgm:t>
        <a:bodyPr/>
        <a:lstStyle/>
        <a:p>
          <a:endParaRPr lang="ru-RU"/>
        </a:p>
      </dgm:t>
    </dgm:pt>
    <dgm:pt modelId="{9702E316-F1B8-4508-B313-F50AC5EE11B1}">
      <dgm:prSet phldrT="[Текст]"/>
      <dgm:spPr/>
      <dgm:t>
        <a:bodyPr/>
        <a:lstStyle/>
        <a:p>
          <a:r>
            <a:rPr lang="ru-RU" dirty="0" smtClean="0"/>
            <a:t>3</a:t>
          </a:r>
          <a:endParaRPr lang="ru-RU" dirty="0"/>
        </a:p>
      </dgm:t>
    </dgm:pt>
    <dgm:pt modelId="{A6DA6D0C-CC26-45FF-AE96-2496B81DD465}" type="parTrans" cxnId="{DF6CDCB4-2034-4798-8A4F-E77809B8FBC5}">
      <dgm:prSet/>
      <dgm:spPr/>
      <dgm:t>
        <a:bodyPr/>
        <a:lstStyle/>
        <a:p>
          <a:endParaRPr lang="ru-RU"/>
        </a:p>
      </dgm:t>
    </dgm:pt>
    <dgm:pt modelId="{2645C9E7-CD23-47EA-A4CF-3C664C5FD5B9}" type="sibTrans" cxnId="{DF6CDCB4-2034-4798-8A4F-E77809B8FBC5}">
      <dgm:prSet/>
      <dgm:spPr/>
      <dgm:t>
        <a:bodyPr/>
        <a:lstStyle/>
        <a:p>
          <a:endParaRPr lang="ru-RU"/>
        </a:p>
      </dgm:t>
    </dgm:pt>
    <dgm:pt modelId="{862C17D3-4214-432B-98E6-22849F1DA89A}">
      <dgm:prSet phldrT="[Текст]"/>
      <dgm:spPr/>
      <dgm:t>
        <a:bodyPr/>
        <a:lstStyle/>
        <a:p>
          <a:r>
            <a:rPr lang="ru-RU" dirty="0" smtClean="0"/>
            <a:t>4</a:t>
          </a:r>
          <a:endParaRPr lang="ru-RU" dirty="0"/>
        </a:p>
      </dgm:t>
    </dgm:pt>
    <dgm:pt modelId="{3416EB65-9BEA-4F97-8CE5-F320A55EE363}" type="parTrans" cxnId="{129ED343-EC00-4D3F-858A-545267610A70}">
      <dgm:prSet/>
      <dgm:spPr/>
      <dgm:t>
        <a:bodyPr/>
        <a:lstStyle/>
        <a:p>
          <a:endParaRPr lang="ru-RU"/>
        </a:p>
      </dgm:t>
    </dgm:pt>
    <dgm:pt modelId="{F83E04DA-AD0B-43F3-8B76-8E603877E051}" type="sibTrans" cxnId="{129ED343-EC00-4D3F-858A-545267610A70}">
      <dgm:prSet/>
      <dgm:spPr/>
      <dgm:t>
        <a:bodyPr/>
        <a:lstStyle/>
        <a:p>
          <a:endParaRPr lang="ru-RU"/>
        </a:p>
      </dgm:t>
    </dgm:pt>
    <dgm:pt modelId="{AC065091-432C-4C0B-ACAC-908DBC606AC8}">
      <dgm:prSet phldrT="[Текст]" custT="1"/>
      <dgm:spPr/>
      <dgm:t>
        <a:bodyPr/>
        <a:lstStyle/>
        <a:p>
          <a:r>
            <a:rPr lang="ru-RU" sz="2000" i="1" dirty="0" smtClean="0">
              <a:solidFill>
                <a:srgbClr val="0070C0"/>
              </a:solidFill>
              <a:latin typeface="Arial" panose="020B0604020202020204" pitchFamily="34" charset="0"/>
              <a:ea typeface="Times New Roman"/>
              <a:cs typeface="Arial" panose="020B0604020202020204" pitchFamily="34" charset="0"/>
            </a:rPr>
            <a:t>Если возникают вопросы, то проводится дополнительный инструктаж</a:t>
          </a:r>
          <a:endParaRPr lang="ru-RU" sz="2000" dirty="0">
            <a:solidFill>
              <a:srgbClr val="0070C0"/>
            </a:solidFill>
            <a:latin typeface="Arial" panose="020B0604020202020204" pitchFamily="34" charset="0"/>
            <a:cs typeface="Arial" panose="020B0604020202020204" pitchFamily="34" charset="0"/>
          </a:endParaRPr>
        </a:p>
      </dgm:t>
    </dgm:pt>
    <dgm:pt modelId="{4DF5F428-52D2-417D-8C98-70AB7A30720B}" type="parTrans" cxnId="{6D67E900-A65C-4D7D-B342-B8A27B69053F}">
      <dgm:prSet/>
      <dgm:spPr/>
      <dgm:t>
        <a:bodyPr/>
        <a:lstStyle/>
        <a:p>
          <a:endParaRPr lang="ru-RU"/>
        </a:p>
      </dgm:t>
    </dgm:pt>
    <dgm:pt modelId="{846C9FF7-8CEE-47B8-95E9-6DB051DE4C37}" type="sibTrans" cxnId="{6D67E900-A65C-4D7D-B342-B8A27B69053F}">
      <dgm:prSet/>
      <dgm:spPr/>
      <dgm:t>
        <a:bodyPr/>
        <a:lstStyle/>
        <a:p>
          <a:endParaRPr lang="ru-RU"/>
        </a:p>
      </dgm:t>
    </dgm:pt>
    <dgm:pt modelId="{48F16CBC-5613-4294-A2E8-237E5A527E73}">
      <dgm:prSet phldrT="[Текст]"/>
      <dgm:spPr/>
      <dgm:t>
        <a:bodyPr/>
        <a:lstStyle/>
        <a:p>
          <a:r>
            <a:rPr lang="ru-RU" dirty="0" smtClean="0"/>
            <a:t>5</a:t>
          </a:r>
          <a:endParaRPr lang="ru-RU" dirty="0"/>
        </a:p>
      </dgm:t>
    </dgm:pt>
    <dgm:pt modelId="{2B170260-B356-420E-992B-C831C3961589}" type="parTrans" cxnId="{C46871BA-68C7-4455-8B9F-F5897D3D8569}">
      <dgm:prSet/>
      <dgm:spPr/>
      <dgm:t>
        <a:bodyPr/>
        <a:lstStyle/>
        <a:p>
          <a:endParaRPr lang="ru-RU"/>
        </a:p>
      </dgm:t>
    </dgm:pt>
    <dgm:pt modelId="{74CBD816-8078-4052-8C5F-F502D11C8660}" type="sibTrans" cxnId="{C46871BA-68C7-4455-8B9F-F5897D3D8569}">
      <dgm:prSet/>
      <dgm:spPr/>
      <dgm:t>
        <a:bodyPr/>
        <a:lstStyle/>
        <a:p>
          <a:endParaRPr lang="ru-RU"/>
        </a:p>
      </dgm:t>
    </dgm:pt>
    <dgm:pt modelId="{0D8AC4E3-C095-4EED-A958-79B741BF955B}">
      <dgm:prSet phldrT="[Текст]" custT="1"/>
      <dgm:spPr/>
      <dgm:t>
        <a:bodyPr/>
        <a:lstStyle/>
        <a:p>
          <a:r>
            <a:rPr lang="ru-RU" sz="2000" i="1" dirty="0" smtClean="0">
              <a:solidFill>
                <a:srgbClr val="0070C0"/>
              </a:solidFill>
              <a:latin typeface="Arial" panose="020B0604020202020204" pitchFamily="34" charset="0"/>
              <a:ea typeface="Times New Roman"/>
              <a:cs typeface="Arial" panose="020B0604020202020204" pitchFamily="34" charset="0"/>
            </a:rPr>
            <a:t>Сообщается о времени выполнения тестирования</a:t>
          </a:r>
          <a:endParaRPr lang="ru-RU" sz="2000" dirty="0">
            <a:solidFill>
              <a:srgbClr val="0070C0"/>
            </a:solidFill>
            <a:latin typeface="Arial" panose="020B0604020202020204" pitchFamily="34" charset="0"/>
            <a:cs typeface="Arial" panose="020B0604020202020204" pitchFamily="34" charset="0"/>
          </a:endParaRPr>
        </a:p>
      </dgm:t>
    </dgm:pt>
    <dgm:pt modelId="{A543D0E7-0228-438C-889B-D5EFFE8C61BF}" type="parTrans" cxnId="{D7D3F34C-1B9E-4F53-860A-112E6E1276F9}">
      <dgm:prSet/>
      <dgm:spPr/>
      <dgm:t>
        <a:bodyPr/>
        <a:lstStyle/>
        <a:p>
          <a:endParaRPr lang="ru-RU"/>
        </a:p>
      </dgm:t>
    </dgm:pt>
    <dgm:pt modelId="{28C4C1EE-BD1A-43CF-98D6-BC5632DDD486}" type="sibTrans" cxnId="{D7D3F34C-1B9E-4F53-860A-112E6E1276F9}">
      <dgm:prSet/>
      <dgm:spPr/>
      <dgm:t>
        <a:bodyPr/>
        <a:lstStyle/>
        <a:p>
          <a:endParaRPr lang="ru-RU"/>
        </a:p>
      </dgm:t>
    </dgm:pt>
    <dgm:pt modelId="{CE36D9A8-3C70-4DBD-9581-50DC1E45C8AC}">
      <dgm:prSet custT="1"/>
      <dgm:spPr/>
      <dgm:t>
        <a:bodyPr/>
        <a:lstStyle/>
        <a:p>
          <a:r>
            <a:rPr lang="ru-RU" sz="2000" i="1" dirty="0" smtClean="0">
              <a:solidFill>
                <a:srgbClr val="0070C0"/>
              </a:solidFill>
              <a:latin typeface="Times New Roman" pitchFamily="18" charset="0"/>
              <a:ea typeface="Times New Roman"/>
              <a:cs typeface="Times New Roman" pitchFamily="18" charset="0"/>
            </a:rPr>
            <a:t>Медленно, громко, чётко озвучивается инструкцию по работе с тестом</a:t>
          </a:r>
          <a:endParaRPr lang="ru-RU" sz="2000" dirty="0">
            <a:solidFill>
              <a:srgbClr val="0070C0"/>
            </a:solidFill>
          </a:endParaRPr>
        </a:p>
      </dgm:t>
    </dgm:pt>
    <dgm:pt modelId="{67A32403-391F-4A53-B870-942956868D25}" type="parTrans" cxnId="{918DF8A2-0EEC-4E8B-B7B3-A7C31CA3A7A8}">
      <dgm:prSet/>
      <dgm:spPr/>
      <dgm:t>
        <a:bodyPr/>
        <a:lstStyle/>
        <a:p>
          <a:endParaRPr lang="ru-RU"/>
        </a:p>
      </dgm:t>
    </dgm:pt>
    <dgm:pt modelId="{F5347165-131D-4781-A3CE-D5FD391307B8}" type="sibTrans" cxnId="{918DF8A2-0EEC-4E8B-B7B3-A7C31CA3A7A8}">
      <dgm:prSet/>
      <dgm:spPr/>
      <dgm:t>
        <a:bodyPr/>
        <a:lstStyle/>
        <a:p>
          <a:endParaRPr lang="ru-RU"/>
        </a:p>
      </dgm:t>
    </dgm:pt>
    <dgm:pt modelId="{39BB7002-881F-40D3-8509-0DBB09DE874D}">
      <dgm:prSet custT="1"/>
      <dgm:spPr/>
      <dgm:t>
        <a:bodyPr/>
        <a:lstStyle/>
        <a:p>
          <a:r>
            <a:rPr lang="ru-RU" sz="2000" i="1" dirty="0" smtClean="0">
              <a:solidFill>
                <a:srgbClr val="0070C0"/>
              </a:solidFill>
              <a:latin typeface="Arial" panose="020B0604020202020204" pitchFamily="34" charset="0"/>
              <a:ea typeface="Times New Roman"/>
              <a:cs typeface="Arial" panose="020B0604020202020204" pitchFamily="34" charset="0"/>
            </a:rPr>
            <a:t>Проводится разбор задания-образца с целью проверки правильности понимания инструкции</a:t>
          </a:r>
          <a:endParaRPr lang="ru-RU" sz="2000" dirty="0">
            <a:solidFill>
              <a:srgbClr val="0070C0"/>
            </a:solidFill>
            <a:latin typeface="Arial" panose="020B0604020202020204" pitchFamily="34" charset="0"/>
            <a:cs typeface="Arial" panose="020B0604020202020204" pitchFamily="34" charset="0"/>
          </a:endParaRPr>
        </a:p>
      </dgm:t>
    </dgm:pt>
    <dgm:pt modelId="{B3AE77DE-8F62-4E78-84DC-F4E58F58B7BC}" type="parTrans" cxnId="{678238E2-47A2-419B-8F53-190A9FA4109A}">
      <dgm:prSet/>
      <dgm:spPr/>
      <dgm:t>
        <a:bodyPr/>
        <a:lstStyle/>
        <a:p>
          <a:endParaRPr lang="ru-RU"/>
        </a:p>
      </dgm:t>
    </dgm:pt>
    <dgm:pt modelId="{D9624F9C-EBDD-4312-9965-4B7DB53D6C2C}" type="sibTrans" cxnId="{678238E2-47A2-419B-8F53-190A9FA4109A}">
      <dgm:prSet/>
      <dgm:spPr/>
      <dgm:t>
        <a:bodyPr/>
        <a:lstStyle/>
        <a:p>
          <a:endParaRPr lang="ru-RU"/>
        </a:p>
      </dgm:t>
    </dgm:pt>
    <dgm:pt modelId="{69F75406-C78A-405F-9CC2-37B0F616096A}" type="pres">
      <dgm:prSet presAssocID="{48CE4712-2AAC-4D09-BAAF-66A2BE71CD1A}" presName="linearFlow" presStyleCnt="0">
        <dgm:presLayoutVars>
          <dgm:dir/>
          <dgm:animLvl val="lvl"/>
          <dgm:resizeHandles val="exact"/>
        </dgm:presLayoutVars>
      </dgm:prSet>
      <dgm:spPr/>
      <dgm:t>
        <a:bodyPr/>
        <a:lstStyle/>
        <a:p>
          <a:endParaRPr lang="ru-RU"/>
        </a:p>
      </dgm:t>
    </dgm:pt>
    <dgm:pt modelId="{F72978E8-DF64-4A63-9D90-028737917C40}" type="pres">
      <dgm:prSet presAssocID="{A1869F1F-8458-4C5D-9EF9-4314AE18C691}" presName="composite" presStyleCnt="0"/>
      <dgm:spPr/>
    </dgm:pt>
    <dgm:pt modelId="{14202BB0-8B4F-4117-8A67-1612C41EB3C9}" type="pres">
      <dgm:prSet presAssocID="{A1869F1F-8458-4C5D-9EF9-4314AE18C691}" presName="parentText" presStyleLbl="alignNode1" presStyleIdx="0" presStyleCnt="5">
        <dgm:presLayoutVars>
          <dgm:chMax val="1"/>
          <dgm:bulletEnabled val="1"/>
        </dgm:presLayoutVars>
      </dgm:prSet>
      <dgm:spPr/>
      <dgm:t>
        <a:bodyPr/>
        <a:lstStyle/>
        <a:p>
          <a:endParaRPr lang="ru-RU"/>
        </a:p>
      </dgm:t>
    </dgm:pt>
    <dgm:pt modelId="{50103635-1841-4C30-ACFC-A18878520A61}" type="pres">
      <dgm:prSet presAssocID="{A1869F1F-8458-4C5D-9EF9-4314AE18C691}" presName="descendantText" presStyleLbl="alignAcc1" presStyleIdx="0" presStyleCnt="5">
        <dgm:presLayoutVars>
          <dgm:bulletEnabled val="1"/>
        </dgm:presLayoutVars>
      </dgm:prSet>
      <dgm:spPr/>
      <dgm:t>
        <a:bodyPr/>
        <a:lstStyle/>
        <a:p>
          <a:endParaRPr lang="ru-RU"/>
        </a:p>
      </dgm:t>
    </dgm:pt>
    <dgm:pt modelId="{FB93E96E-D251-48FE-BAAE-F9219A0C3101}" type="pres">
      <dgm:prSet presAssocID="{DED92082-D4B4-498C-9391-F7C22242777E}" presName="sp" presStyleCnt="0"/>
      <dgm:spPr/>
    </dgm:pt>
    <dgm:pt modelId="{8BA2B651-5A6B-4389-9EC0-0A5C1B17E96B}" type="pres">
      <dgm:prSet presAssocID="{0B7D5043-91B8-4E06-928A-17631C3265B6}" presName="composite" presStyleCnt="0"/>
      <dgm:spPr/>
    </dgm:pt>
    <dgm:pt modelId="{77269558-B584-4C76-B2F8-2107B6EB8B65}" type="pres">
      <dgm:prSet presAssocID="{0B7D5043-91B8-4E06-928A-17631C3265B6}" presName="parentText" presStyleLbl="alignNode1" presStyleIdx="1" presStyleCnt="5">
        <dgm:presLayoutVars>
          <dgm:chMax val="1"/>
          <dgm:bulletEnabled val="1"/>
        </dgm:presLayoutVars>
      </dgm:prSet>
      <dgm:spPr/>
      <dgm:t>
        <a:bodyPr/>
        <a:lstStyle/>
        <a:p>
          <a:endParaRPr lang="ru-RU"/>
        </a:p>
      </dgm:t>
    </dgm:pt>
    <dgm:pt modelId="{C21862D5-8A22-45AC-A1A0-D2DD132EC494}" type="pres">
      <dgm:prSet presAssocID="{0B7D5043-91B8-4E06-928A-17631C3265B6}" presName="descendantText" presStyleLbl="alignAcc1" presStyleIdx="1" presStyleCnt="5">
        <dgm:presLayoutVars>
          <dgm:bulletEnabled val="1"/>
        </dgm:presLayoutVars>
      </dgm:prSet>
      <dgm:spPr/>
      <dgm:t>
        <a:bodyPr/>
        <a:lstStyle/>
        <a:p>
          <a:endParaRPr lang="ru-RU"/>
        </a:p>
      </dgm:t>
    </dgm:pt>
    <dgm:pt modelId="{D3076957-610F-4DFE-B3D7-4D416B700CD0}" type="pres">
      <dgm:prSet presAssocID="{14044E32-25F7-4619-8DF5-98EB2A0CE389}" presName="sp" presStyleCnt="0"/>
      <dgm:spPr/>
    </dgm:pt>
    <dgm:pt modelId="{1ED16747-3AC5-42FC-B139-FFB9F5F6443A}" type="pres">
      <dgm:prSet presAssocID="{9702E316-F1B8-4508-B313-F50AC5EE11B1}" presName="composite" presStyleCnt="0"/>
      <dgm:spPr/>
    </dgm:pt>
    <dgm:pt modelId="{981641F9-4964-43B5-8048-5D9B51B14D61}" type="pres">
      <dgm:prSet presAssocID="{9702E316-F1B8-4508-B313-F50AC5EE11B1}" presName="parentText" presStyleLbl="alignNode1" presStyleIdx="2" presStyleCnt="5">
        <dgm:presLayoutVars>
          <dgm:chMax val="1"/>
          <dgm:bulletEnabled val="1"/>
        </dgm:presLayoutVars>
      </dgm:prSet>
      <dgm:spPr/>
      <dgm:t>
        <a:bodyPr/>
        <a:lstStyle/>
        <a:p>
          <a:endParaRPr lang="ru-RU"/>
        </a:p>
      </dgm:t>
    </dgm:pt>
    <dgm:pt modelId="{FE4B800B-2EDB-4020-B0CD-841222D0C014}" type="pres">
      <dgm:prSet presAssocID="{9702E316-F1B8-4508-B313-F50AC5EE11B1}" presName="descendantText" presStyleLbl="alignAcc1" presStyleIdx="2" presStyleCnt="5">
        <dgm:presLayoutVars>
          <dgm:bulletEnabled val="1"/>
        </dgm:presLayoutVars>
      </dgm:prSet>
      <dgm:spPr/>
      <dgm:t>
        <a:bodyPr/>
        <a:lstStyle/>
        <a:p>
          <a:endParaRPr lang="ru-RU"/>
        </a:p>
      </dgm:t>
    </dgm:pt>
    <dgm:pt modelId="{5E05F256-D2F8-47DB-BDD6-2ACEC20FD491}" type="pres">
      <dgm:prSet presAssocID="{2645C9E7-CD23-47EA-A4CF-3C664C5FD5B9}" presName="sp" presStyleCnt="0"/>
      <dgm:spPr/>
    </dgm:pt>
    <dgm:pt modelId="{5C131918-46B9-4AC3-BE05-BA2553E24242}" type="pres">
      <dgm:prSet presAssocID="{862C17D3-4214-432B-98E6-22849F1DA89A}" presName="composite" presStyleCnt="0"/>
      <dgm:spPr/>
    </dgm:pt>
    <dgm:pt modelId="{FF88B1A1-A6F3-435B-B092-F6AC3004727C}" type="pres">
      <dgm:prSet presAssocID="{862C17D3-4214-432B-98E6-22849F1DA89A}" presName="parentText" presStyleLbl="alignNode1" presStyleIdx="3" presStyleCnt="5">
        <dgm:presLayoutVars>
          <dgm:chMax val="1"/>
          <dgm:bulletEnabled val="1"/>
        </dgm:presLayoutVars>
      </dgm:prSet>
      <dgm:spPr/>
      <dgm:t>
        <a:bodyPr/>
        <a:lstStyle/>
        <a:p>
          <a:endParaRPr lang="ru-RU"/>
        </a:p>
      </dgm:t>
    </dgm:pt>
    <dgm:pt modelId="{74F38560-9A13-4433-8E0C-5BD5B1648442}" type="pres">
      <dgm:prSet presAssocID="{862C17D3-4214-432B-98E6-22849F1DA89A}" presName="descendantText" presStyleLbl="alignAcc1" presStyleIdx="3" presStyleCnt="5">
        <dgm:presLayoutVars>
          <dgm:bulletEnabled val="1"/>
        </dgm:presLayoutVars>
      </dgm:prSet>
      <dgm:spPr/>
      <dgm:t>
        <a:bodyPr/>
        <a:lstStyle/>
        <a:p>
          <a:endParaRPr lang="ru-RU"/>
        </a:p>
      </dgm:t>
    </dgm:pt>
    <dgm:pt modelId="{B5CEBBEC-3123-4E9A-B52E-36DC21ADB342}" type="pres">
      <dgm:prSet presAssocID="{F83E04DA-AD0B-43F3-8B76-8E603877E051}" presName="sp" presStyleCnt="0"/>
      <dgm:spPr/>
    </dgm:pt>
    <dgm:pt modelId="{2CADDF44-CCF5-4D33-A0CB-5231C9A4BAFB}" type="pres">
      <dgm:prSet presAssocID="{48F16CBC-5613-4294-A2E8-237E5A527E73}" presName="composite" presStyleCnt="0"/>
      <dgm:spPr/>
    </dgm:pt>
    <dgm:pt modelId="{EBF77F63-EB44-480E-B117-F0796B7E441D}" type="pres">
      <dgm:prSet presAssocID="{48F16CBC-5613-4294-A2E8-237E5A527E73}" presName="parentText" presStyleLbl="alignNode1" presStyleIdx="4" presStyleCnt="5">
        <dgm:presLayoutVars>
          <dgm:chMax val="1"/>
          <dgm:bulletEnabled val="1"/>
        </dgm:presLayoutVars>
      </dgm:prSet>
      <dgm:spPr/>
      <dgm:t>
        <a:bodyPr/>
        <a:lstStyle/>
        <a:p>
          <a:endParaRPr lang="ru-RU"/>
        </a:p>
      </dgm:t>
    </dgm:pt>
    <dgm:pt modelId="{75CEF193-E08D-42C3-A4C3-9FB0A0EA0FA2}" type="pres">
      <dgm:prSet presAssocID="{48F16CBC-5613-4294-A2E8-237E5A527E73}" presName="descendantText" presStyleLbl="alignAcc1" presStyleIdx="4" presStyleCnt="5">
        <dgm:presLayoutVars>
          <dgm:bulletEnabled val="1"/>
        </dgm:presLayoutVars>
      </dgm:prSet>
      <dgm:spPr/>
      <dgm:t>
        <a:bodyPr/>
        <a:lstStyle/>
        <a:p>
          <a:endParaRPr lang="ru-RU"/>
        </a:p>
      </dgm:t>
    </dgm:pt>
  </dgm:ptLst>
  <dgm:cxnLst>
    <dgm:cxn modelId="{227A5411-A3F6-47EF-ADF3-F6D0292169DF}" type="presOf" srcId="{48CE4712-2AAC-4D09-BAAF-66A2BE71CD1A}" destId="{69F75406-C78A-405F-9CC2-37B0F616096A}" srcOrd="0" destOrd="0" presId="urn:microsoft.com/office/officeart/2005/8/layout/chevron2"/>
    <dgm:cxn modelId="{129ED343-EC00-4D3F-858A-545267610A70}" srcId="{48CE4712-2AAC-4D09-BAAF-66A2BE71CD1A}" destId="{862C17D3-4214-432B-98E6-22849F1DA89A}" srcOrd="3" destOrd="0" parTransId="{3416EB65-9BEA-4F97-8CE5-F320A55EE363}" sibTransId="{F83E04DA-AD0B-43F3-8B76-8E603877E051}"/>
    <dgm:cxn modelId="{A5F530D7-27E3-4A36-90F2-F80AF5579509}" type="presOf" srcId="{862C17D3-4214-432B-98E6-22849F1DA89A}" destId="{FF88B1A1-A6F3-435B-B092-F6AC3004727C}" srcOrd="0" destOrd="0" presId="urn:microsoft.com/office/officeart/2005/8/layout/chevron2"/>
    <dgm:cxn modelId="{5C966AFF-A740-418C-9D1E-648FFC524E76}" type="presOf" srcId="{AC065091-432C-4C0B-ACAC-908DBC606AC8}" destId="{74F38560-9A13-4433-8E0C-5BD5B1648442}" srcOrd="0" destOrd="0" presId="urn:microsoft.com/office/officeart/2005/8/layout/chevron2"/>
    <dgm:cxn modelId="{AD9862E8-6899-4075-B790-86A0A346C6B4}" type="presOf" srcId="{48F16CBC-5613-4294-A2E8-237E5A527E73}" destId="{EBF77F63-EB44-480E-B117-F0796B7E441D}" srcOrd="0" destOrd="0" presId="urn:microsoft.com/office/officeart/2005/8/layout/chevron2"/>
    <dgm:cxn modelId="{7A1484D3-DFDE-4A88-A30C-9A497D96AFA7}" type="presOf" srcId="{A1869F1F-8458-4C5D-9EF9-4314AE18C691}" destId="{14202BB0-8B4F-4117-8A67-1612C41EB3C9}" srcOrd="0" destOrd="0" presId="urn:microsoft.com/office/officeart/2005/8/layout/chevron2"/>
    <dgm:cxn modelId="{8734B7DE-8E1D-4C86-84BA-F154AD72E80F}" type="presOf" srcId="{680220E6-A0F6-4A88-B99B-1F8C1A0B2935}" destId="{50103635-1841-4C30-ACFC-A18878520A61}" srcOrd="0" destOrd="0" presId="urn:microsoft.com/office/officeart/2005/8/layout/chevron2"/>
    <dgm:cxn modelId="{6D67E900-A65C-4D7D-B342-B8A27B69053F}" srcId="{862C17D3-4214-432B-98E6-22849F1DA89A}" destId="{AC065091-432C-4C0B-ACAC-908DBC606AC8}" srcOrd="0" destOrd="0" parTransId="{4DF5F428-52D2-417D-8C98-70AB7A30720B}" sibTransId="{846C9FF7-8CEE-47B8-95E9-6DB051DE4C37}"/>
    <dgm:cxn modelId="{DF6CDCB4-2034-4798-8A4F-E77809B8FBC5}" srcId="{48CE4712-2AAC-4D09-BAAF-66A2BE71CD1A}" destId="{9702E316-F1B8-4508-B313-F50AC5EE11B1}" srcOrd="2" destOrd="0" parTransId="{A6DA6D0C-CC26-45FF-AE96-2496B81DD465}" sibTransId="{2645C9E7-CD23-47EA-A4CF-3C664C5FD5B9}"/>
    <dgm:cxn modelId="{C46871BA-68C7-4455-8B9F-F5897D3D8569}" srcId="{48CE4712-2AAC-4D09-BAAF-66A2BE71CD1A}" destId="{48F16CBC-5613-4294-A2E8-237E5A527E73}" srcOrd="4" destOrd="0" parTransId="{2B170260-B356-420E-992B-C831C3961589}" sibTransId="{74CBD816-8078-4052-8C5F-F502D11C8660}"/>
    <dgm:cxn modelId="{40A3471C-E256-4988-B4EC-BBCFEBA3538E}" type="presOf" srcId="{39BB7002-881F-40D3-8509-0DBB09DE874D}" destId="{FE4B800B-2EDB-4020-B0CD-841222D0C014}" srcOrd="0" destOrd="0" presId="urn:microsoft.com/office/officeart/2005/8/layout/chevron2"/>
    <dgm:cxn modelId="{23A5FCF6-F73A-4DC7-9882-278F8736F17F}" type="presOf" srcId="{0D8AC4E3-C095-4EED-A958-79B741BF955B}" destId="{75CEF193-E08D-42C3-A4C3-9FB0A0EA0FA2}" srcOrd="0" destOrd="0" presId="urn:microsoft.com/office/officeart/2005/8/layout/chevron2"/>
    <dgm:cxn modelId="{03686D3B-4AC4-4C05-AB22-B9CD2E2C4BD0}" srcId="{48CE4712-2AAC-4D09-BAAF-66A2BE71CD1A}" destId="{A1869F1F-8458-4C5D-9EF9-4314AE18C691}" srcOrd="0" destOrd="0" parTransId="{9DF4F341-3AB3-4855-ABD4-AF2360EEF1BF}" sibTransId="{DED92082-D4B4-498C-9391-F7C22242777E}"/>
    <dgm:cxn modelId="{39C131A5-3322-48D1-BB63-B1ADD829F253}" srcId="{48CE4712-2AAC-4D09-BAAF-66A2BE71CD1A}" destId="{0B7D5043-91B8-4E06-928A-17631C3265B6}" srcOrd="1" destOrd="0" parTransId="{7EAE49C0-E4D2-4CB2-A7CF-618D928795E8}" sibTransId="{14044E32-25F7-4619-8DF5-98EB2A0CE389}"/>
    <dgm:cxn modelId="{678238E2-47A2-419B-8F53-190A9FA4109A}" srcId="{9702E316-F1B8-4508-B313-F50AC5EE11B1}" destId="{39BB7002-881F-40D3-8509-0DBB09DE874D}" srcOrd="0" destOrd="0" parTransId="{B3AE77DE-8F62-4E78-84DC-F4E58F58B7BC}" sibTransId="{D9624F9C-EBDD-4312-9965-4B7DB53D6C2C}"/>
    <dgm:cxn modelId="{1F639C37-48AC-4E84-829E-8A2353E90DA7}" type="presOf" srcId="{CE36D9A8-3C70-4DBD-9581-50DC1E45C8AC}" destId="{C21862D5-8A22-45AC-A1A0-D2DD132EC494}" srcOrd="0" destOrd="0" presId="urn:microsoft.com/office/officeart/2005/8/layout/chevron2"/>
    <dgm:cxn modelId="{81B10C2D-6F74-4A68-83EC-D0EC1B844565}" srcId="{A1869F1F-8458-4C5D-9EF9-4314AE18C691}" destId="{680220E6-A0F6-4A88-B99B-1F8C1A0B2935}" srcOrd="0" destOrd="0" parTransId="{602369D7-D787-48FA-BBB3-CDBF2D578651}" sibTransId="{E6835317-E1DC-430C-BA70-62ACB8E56C26}"/>
    <dgm:cxn modelId="{D7D3F34C-1B9E-4F53-860A-112E6E1276F9}" srcId="{48F16CBC-5613-4294-A2E8-237E5A527E73}" destId="{0D8AC4E3-C095-4EED-A958-79B741BF955B}" srcOrd="0" destOrd="0" parTransId="{A543D0E7-0228-438C-889B-D5EFFE8C61BF}" sibTransId="{28C4C1EE-BD1A-43CF-98D6-BC5632DDD486}"/>
    <dgm:cxn modelId="{918DF8A2-0EEC-4E8B-B7B3-A7C31CA3A7A8}" srcId="{0B7D5043-91B8-4E06-928A-17631C3265B6}" destId="{CE36D9A8-3C70-4DBD-9581-50DC1E45C8AC}" srcOrd="0" destOrd="0" parTransId="{67A32403-391F-4A53-B870-942956868D25}" sibTransId="{F5347165-131D-4781-A3CE-D5FD391307B8}"/>
    <dgm:cxn modelId="{EDA11C70-F3D7-4C3F-A393-BCA1CF037128}" type="presOf" srcId="{0B7D5043-91B8-4E06-928A-17631C3265B6}" destId="{77269558-B584-4C76-B2F8-2107B6EB8B65}" srcOrd="0" destOrd="0" presId="urn:microsoft.com/office/officeart/2005/8/layout/chevron2"/>
    <dgm:cxn modelId="{01B4D760-2D0C-4F3F-A788-565D5031DF2B}" type="presOf" srcId="{9702E316-F1B8-4508-B313-F50AC5EE11B1}" destId="{981641F9-4964-43B5-8048-5D9B51B14D61}" srcOrd="0" destOrd="0" presId="urn:microsoft.com/office/officeart/2005/8/layout/chevron2"/>
    <dgm:cxn modelId="{F3078C2C-0123-465A-BE4D-5CDC6733980F}" type="presParOf" srcId="{69F75406-C78A-405F-9CC2-37B0F616096A}" destId="{F72978E8-DF64-4A63-9D90-028737917C40}" srcOrd="0" destOrd="0" presId="urn:microsoft.com/office/officeart/2005/8/layout/chevron2"/>
    <dgm:cxn modelId="{EE05342B-7603-4F38-A472-6475D998A626}" type="presParOf" srcId="{F72978E8-DF64-4A63-9D90-028737917C40}" destId="{14202BB0-8B4F-4117-8A67-1612C41EB3C9}" srcOrd="0" destOrd="0" presId="urn:microsoft.com/office/officeart/2005/8/layout/chevron2"/>
    <dgm:cxn modelId="{FF48032E-E66D-46BB-9792-76F7F0CB8703}" type="presParOf" srcId="{F72978E8-DF64-4A63-9D90-028737917C40}" destId="{50103635-1841-4C30-ACFC-A18878520A61}" srcOrd="1" destOrd="0" presId="urn:microsoft.com/office/officeart/2005/8/layout/chevron2"/>
    <dgm:cxn modelId="{D96DBB10-C8BD-450B-A58C-2E8799AA915F}" type="presParOf" srcId="{69F75406-C78A-405F-9CC2-37B0F616096A}" destId="{FB93E96E-D251-48FE-BAAE-F9219A0C3101}" srcOrd="1" destOrd="0" presId="urn:microsoft.com/office/officeart/2005/8/layout/chevron2"/>
    <dgm:cxn modelId="{3934E84C-3406-4C1C-B0C9-0EB2E663933E}" type="presParOf" srcId="{69F75406-C78A-405F-9CC2-37B0F616096A}" destId="{8BA2B651-5A6B-4389-9EC0-0A5C1B17E96B}" srcOrd="2" destOrd="0" presId="urn:microsoft.com/office/officeart/2005/8/layout/chevron2"/>
    <dgm:cxn modelId="{30A97DE4-96EA-4E58-B495-307F06AE34C0}" type="presParOf" srcId="{8BA2B651-5A6B-4389-9EC0-0A5C1B17E96B}" destId="{77269558-B584-4C76-B2F8-2107B6EB8B65}" srcOrd="0" destOrd="0" presId="urn:microsoft.com/office/officeart/2005/8/layout/chevron2"/>
    <dgm:cxn modelId="{0DF0FAE4-8138-4AD9-BD3E-747412E03174}" type="presParOf" srcId="{8BA2B651-5A6B-4389-9EC0-0A5C1B17E96B}" destId="{C21862D5-8A22-45AC-A1A0-D2DD132EC494}" srcOrd="1" destOrd="0" presId="urn:microsoft.com/office/officeart/2005/8/layout/chevron2"/>
    <dgm:cxn modelId="{83E0C413-6E44-4A70-8536-9CAFB342CB73}" type="presParOf" srcId="{69F75406-C78A-405F-9CC2-37B0F616096A}" destId="{D3076957-610F-4DFE-B3D7-4D416B700CD0}" srcOrd="3" destOrd="0" presId="urn:microsoft.com/office/officeart/2005/8/layout/chevron2"/>
    <dgm:cxn modelId="{DDC8845C-9D0C-429C-9D93-AA10B5ACC942}" type="presParOf" srcId="{69F75406-C78A-405F-9CC2-37B0F616096A}" destId="{1ED16747-3AC5-42FC-B139-FFB9F5F6443A}" srcOrd="4" destOrd="0" presId="urn:microsoft.com/office/officeart/2005/8/layout/chevron2"/>
    <dgm:cxn modelId="{621F0148-583E-4D5F-B458-DAE3E7BA9C49}" type="presParOf" srcId="{1ED16747-3AC5-42FC-B139-FFB9F5F6443A}" destId="{981641F9-4964-43B5-8048-5D9B51B14D61}" srcOrd="0" destOrd="0" presId="urn:microsoft.com/office/officeart/2005/8/layout/chevron2"/>
    <dgm:cxn modelId="{9BC929B4-00E5-4AD7-ADA5-DE1B7D243F9C}" type="presParOf" srcId="{1ED16747-3AC5-42FC-B139-FFB9F5F6443A}" destId="{FE4B800B-2EDB-4020-B0CD-841222D0C014}" srcOrd="1" destOrd="0" presId="urn:microsoft.com/office/officeart/2005/8/layout/chevron2"/>
    <dgm:cxn modelId="{A880ACC7-F54C-4C34-925E-926E270A6095}" type="presParOf" srcId="{69F75406-C78A-405F-9CC2-37B0F616096A}" destId="{5E05F256-D2F8-47DB-BDD6-2ACEC20FD491}" srcOrd="5" destOrd="0" presId="urn:microsoft.com/office/officeart/2005/8/layout/chevron2"/>
    <dgm:cxn modelId="{88CB2D8D-0AF6-4CB2-8603-5F86A881BE26}" type="presParOf" srcId="{69F75406-C78A-405F-9CC2-37B0F616096A}" destId="{5C131918-46B9-4AC3-BE05-BA2553E24242}" srcOrd="6" destOrd="0" presId="urn:microsoft.com/office/officeart/2005/8/layout/chevron2"/>
    <dgm:cxn modelId="{7B99408F-6C8B-467E-9FD9-5E658CB21BB1}" type="presParOf" srcId="{5C131918-46B9-4AC3-BE05-BA2553E24242}" destId="{FF88B1A1-A6F3-435B-B092-F6AC3004727C}" srcOrd="0" destOrd="0" presId="urn:microsoft.com/office/officeart/2005/8/layout/chevron2"/>
    <dgm:cxn modelId="{91AA8D34-5321-475F-8AE1-5142272C208E}" type="presParOf" srcId="{5C131918-46B9-4AC3-BE05-BA2553E24242}" destId="{74F38560-9A13-4433-8E0C-5BD5B1648442}" srcOrd="1" destOrd="0" presId="urn:microsoft.com/office/officeart/2005/8/layout/chevron2"/>
    <dgm:cxn modelId="{42C61D0F-B6EB-4663-99C2-6012A86D46FD}" type="presParOf" srcId="{69F75406-C78A-405F-9CC2-37B0F616096A}" destId="{B5CEBBEC-3123-4E9A-B52E-36DC21ADB342}" srcOrd="7" destOrd="0" presId="urn:microsoft.com/office/officeart/2005/8/layout/chevron2"/>
    <dgm:cxn modelId="{BBFC675B-AB67-4C38-9224-73249F1078A5}" type="presParOf" srcId="{69F75406-C78A-405F-9CC2-37B0F616096A}" destId="{2CADDF44-CCF5-4D33-A0CB-5231C9A4BAFB}" srcOrd="8" destOrd="0" presId="urn:microsoft.com/office/officeart/2005/8/layout/chevron2"/>
    <dgm:cxn modelId="{EFEA067B-F75C-473B-941E-586115FF04F8}" type="presParOf" srcId="{2CADDF44-CCF5-4D33-A0CB-5231C9A4BAFB}" destId="{EBF77F63-EB44-480E-B117-F0796B7E441D}" srcOrd="0" destOrd="0" presId="urn:microsoft.com/office/officeart/2005/8/layout/chevron2"/>
    <dgm:cxn modelId="{1B61E213-23C4-49B6-BB9A-9E713EDD471D}" type="presParOf" srcId="{2CADDF44-CCF5-4D33-A0CB-5231C9A4BAFB}" destId="{75CEF193-E08D-42C3-A4C3-9FB0A0EA0FA2}" srcOrd="1" destOrd="0" presId="urn:microsoft.com/office/officeart/2005/8/layout/chevron2"/>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B932BA1-89BF-4A9B-8FB0-0EACA4D3758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ru-RU"/>
        </a:p>
      </dgm:t>
    </dgm:pt>
    <dgm:pt modelId="{89608C8F-93EF-479B-BA59-9D1561707EDD}">
      <dgm:prSet phldrT="[Текст]"/>
      <dgm:spPr/>
      <dgm:t>
        <a:bodyPr/>
        <a:lstStyle/>
        <a:p>
          <a:r>
            <a:rPr lang="ru-RU" dirty="0" smtClean="0">
              <a:solidFill>
                <a:schemeClr val="bg1"/>
              </a:solidFill>
            </a:rPr>
            <a:t>1</a:t>
          </a:r>
          <a:endParaRPr lang="ru-RU" dirty="0">
            <a:solidFill>
              <a:schemeClr val="bg1"/>
            </a:solidFill>
          </a:endParaRPr>
        </a:p>
      </dgm:t>
    </dgm:pt>
    <dgm:pt modelId="{BC12CB5E-1B6C-4A6F-82DE-376897B028CA}" type="parTrans" cxnId="{9122A336-3A03-4610-AED7-A63A8377BC3B}">
      <dgm:prSet/>
      <dgm:spPr/>
      <dgm:t>
        <a:bodyPr/>
        <a:lstStyle/>
        <a:p>
          <a:endParaRPr lang="ru-RU">
            <a:solidFill>
              <a:schemeClr val="bg1"/>
            </a:solidFill>
          </a:endParaRPr>
        </a:p>
      </dgm:t>
    </dgm:pt>
    <dgm:pt modelId="{9C2CB2CD-9746-4694-B99C-74E75BF469BD}" type="sibTrans" cxnId="{9122A336-3A03-4610-AED7-A63A8377BC3B}">
      <dgm:prSet/>
      <dgm:spPr/>
      <dgm:t>
        <a:bodyPr/>
        <a:lstStyle/>
        <a:p>
          <a:endParaRPr lang="ru-RU">
            <a:solidFill>
              <a:schemeClr val="bg1"/>
            </a:solidFill>
          </a:endParaRPr>
        </a:p>
      </dgm:t>
    </dgm:pt>
    <dgm:pt modelId="{852CD9D3-39CC-4431-847C-CB5A7AE11179}">
      <dgm:prSet phldrT="[Текст]"/>
      <dgm:spPr/>
      <dgm:t>
        <a:bodyPr/>
        <a:lstStyle/>
        <a:p>
          <a:r>
            <a:rPr lang="en-US" dirty="0" smtClean="0">
              <a:solidFill>
                <a:srgbClr val="002060"/>
              </a:solidFill>
              <a:hlinkClick xmlns:r="http://schemas.openxmlformats.org/officeDocument/2006/relationships" r:id="rId1"/>
            </a:rPr>
            <a:t>https://nsportal.ru/shkola/inostrannye-yazyki/angliiskiy-yazyk/library/2014/08/02/tipy-testovykh-zadaniy-po-angliyskomu</a:t>
          </a:r>
          <a:endParaRPr lang="ru-RU" dirty="0">
            <a:solidFill>
              <a:srgbClr val="002060"/>
            </a:solidFill>
          </a:endParaRPr>
        </a:p>
      </dgm:t>
    </dgm:pt>
    <dgm:pt modelId="{9489ACE4-00CD-4B1D-AF8E-7AE28E3DBC0B}" type="parTrans" cxnId="{FF97BBC1-B2DE-4042-8FD4-240F9EA76274}">
      <dgm:prSet/>
      <dgm:spPr/>
      <dgm:t>
        <a:bodyPr/>
        <a:lstStyle/>
        <a:p>
          <a:endParaRPr lang="ru-RU">
            <a:solidFill>
              <a:schemeClr val="bg1"/>
            </a:solidFill>
          </a:endParaRPr>
        </a:p>
      </dgm:t>
    </dgm:pt>
    <dgm:pt modelId="{97BB025C-1E78-45A8-B97E-99629BEBA6CB}" type="sibTrans" cxnId="{FF97BBC1-B2DE-4042-8FD4-240F9EA76274}">
      <dgm:prSet/>
      <dgm:spPr/>
      <dgm:t>
        <a:bodyPr/>
        <a:lstStyle/>
        <a:p>
          <a:endParaRPr lang="ru-RU">
            <a:solidFill>
              <a:schemeClr val="bg1"/>
            </a:solidFill>
          </a:endParaRPr>
        </a:p>
      </dgm:t>
    </dgm:pt>
    <dgm:pt modelId="{9370E7F1-17BF-40F3-B35B-682896579351}">
      <dgm:prSet phldrT="[Текст]"/>
      <dgm:spPr/>
      <dgm:t>
        <a:bodyPr/>
        <a:lstStyle/>
        <a:p>
          <a:r>
            <a:rPr lang="ru-RU" dirty="0" smtClean="0">
              <a:solidFill>
                <a:schemeClr val="bg1"/>
              </a:solidFill>
            </a:rPr>
            <a:t>2</a:t>
          </a:r>
          <a:endParaRPr lang="ru-RU" dirty="0">
            <a:solidFill>
              <a:schemeClr val="bg1"/>
            </a:solidFill>
          </a:endParaRPr>
        </a:p>
      </dgm:t>
    </dgm:pt>
    <dgm:pt modelId="{048477C4-6660-4D37-9280-0B55D0C1DB19}" type="parTrans" cxnId="{7B010EC1-B1E9-4213-AC37-069DCB8F7D54}">
      <dgm:prSet/>
      <dgm:spPr/>
      <dgm:t>
        <a:bodyPr/>
        <a:lstStyle/>
        <a:p>
          <a:endParaRPr lang="ru-RU">
            <a:solidFill>
              <a:schemeClr val="bg1"/>
            </a:solidFill>
          </a:endParaRPr>
        </a:p>
      </dgm:t>
    </dgm:pt>
    <dgm:pt modelId="{BE37C0EE-CA0E-4819-828C-E77898972C23}" type="sibTrans" cxnId="{7B010EC1-B1E9-4213-AC37-069DCB8F7D54}">
      <dgm:prSet/>
      <dgm:spPr/>
      <dgm:t>
        <a:bodyPr/>
        <a:lstStyle/>
        <a:p>
          <a:endParaRPr lang="ru-RU">
            <a:solidFill>
              <a:schemeClr val="bg1"/>
            </a:solidFill>
          </a:endParaRPr>
        </a:p>
      </dgm:t>
    </dgm:pt>
    <dgm:pt modelId="{74E0E6B2-A645-46DF-A736-51DB2B8F167B}">
      <dgm:prSet phldrT="[Текст]"/>
      <dgm:spPr/>
      <dgm:t>
        <a:bodyPr/>
        <a:lstStyle/>
        <a:p>
          <a:r>
            <a:rPr lang="ru-RU" dirty="0" smtClean="0">
              <a:solidFill>
                <a:schemeClr val="bg1"/>
              </a:solidFill>
            </a:rPr>
            <a:t>4</a:t>
          </a:r>
          <a:endParaRPr lang="ru-RU" dirty="0">
            <a:solidFill>
              <a:schemeClr val="bg1"/>
            </a:solidFill>
          </a:endParaRPr>
        </a:p>
      </dgm:t>
    </dgm:pt>
    <dgm:pt modelId="{B77C947F-D6AA-464D-8A65-01874A29954F}" type="parTrans" cxnId="{E28E6337-8AC1-461F-B4EC-262FA52604E7}">
      <dgm:prSet/>
      <dgm:spPr/>
      <dgm:t>
        <a:bodyPr/>
        <a:lstStyle/>
        <a:p>
          <a:endParaRPr lang="ru-RU">
            <a:solidFill>
              <a:schemeClr val="bg1"/>
            </a:solidFill>
          </a:endParaRPr>
        </a:p>
      </dgm:t>
    </dgm:pt>
    <dgm:pt modelId="{9BBED5A9-FD63-438A-A58B-9949BD244C09}" type="sibTrans" cxnId="{E28E6337-8AC1-461F-B4EC-262FA52604E7}">
      <dgm:prSet/>
      <dgm:spPr/>
      <dgm:t>
        <a:bodyPr/>
        <a:lstStyle/>
        <a:p>
          <a:endParaRPr lang="ru-RU">
            <a:solidFill>
              <a:schemeClr val="bg1"/>
            </a:solidFill>
          </a:endParaRPr>
        </a:p>
      </dgm:t>
    </dgm:pt>
    <dgm:pt modelId="{8B57C06A-7C17-43C1-AC25-1518C42A20E5}">
      <dgm:prSet/>
      <dgm:spPr/>
      <dgm:t>
        <a:bodyPr/>
        <a:lstStyle/>
        <a:p>
          <a:r>
            <a:rPr lang="en-US" smtClean="0">
              <a:solidFill>
                <a:schemeClr val="bg1"/>
              </a:solidFill>
              <a:hlinkClick xmlns:r="http://schemas.openxmlformats.org/officeDocument/2006/relationships" r:id="rId2"/>
            </a:rPr>
            <a:t>https://urok.1sept.ru/articles/671760</a:t>
          </a:r>
          <a:endParaRPr lang="ru-RU">
            <a:solidFill>
              <a:schemeClr val="bg1"/>
            </a:solidFill>
          </a:endParaRPr>
        </a:p>
      </dgm:t>
    </dgm:pt>
    <dgm:pt modelId="{81EE21D1-FDFF-497D-8200-69BA02F8EDAB}" type="parTrans" cxnId="{AC0AD8DC-BB66-4F25-9CCC-98349D60DCF6}">
      <dgm:prSet/>
      <dgm:spPr/>
      <dgm:t>
        <a:bodyPr/>
        <a:lstStyle/>
        <a:p>
          <a:endParaRPr lang="ru-RU">
            <a:solidFill>
              <a:schemeClr val="bg1"/>
            </a:solidFill>
          </a:endParaRPr>
        </a:p>
      </dgm:t>
    </dgm:pt>
    <dgm:pt modelId="{1A36F30C-9C0B-438D-A434-EE3C3A43A591}" type="sibTrans" cxnId="{AC0AD8DC-BB66-4F25-9CCC-98349D60DCF6}">
      <dgm:prSet/>
      <dgm:spPr/>
      <dgm:t>
        <a:bodyPr/>
        <a:lstStyle/>
        <a:p>
          <a:endParaRPr lang="ru-RU">
            <a:solidFill>
              <a:schemeClr val="bg1"/>
            </a:solidFill>
          </a:endParaRPr>
        </a:p>
      </dgm:t>
    </dgm:pt>
    <dgm:pt modelId="{ADF2B25C-A0CE-438B-A7C2-F3719B2D8300}">
      <dgm:prSet/>
      <dgm:spPr/>
      <dgm:t>
        <a:bodyPr/>
        <a:lstStyle/>
        <a:p>
          <a:endParaRPr lang="ru-RU" dirty="0" smtClean="0">
            <a:solidFill>
              <a:schemeClr val="bg1"/>
            </a:solidFill>
          </a:endParaRPr>
        </a:p>
      </dgm:t>
    </dgm:pt>
    <dgm:pt modelId="{FC60699E-662F-4C17-8CCF-CD812505E4CC}" type="parTrans" cxnId="{2B244EBC-AAA1-4D5B-BF75-D5A4ABDA3A14}">
      <dgm:prSet/>
      <dgm:spPr/>
      <dgm:t>
        <a:bodyPr/>
        <a:lstStyle/>
        <a:p>
          <a:endParaRPr lang="ru-RU">
            <a:solidFill>
              <a:schemeClr val="bg1"/>
            </a:solidFill>
          </a:endParaRPr>
        </a:p>
      </dgm:t>
    </dgm:pt>
    <dgm:pt modelId="{95F0D450-F201-46A2-8073-B2FE5AAB2B6D}" type="sibTrans" cxnId="{2B244EBC-AAA1-4D5B-BF75-D5A4ABDA3A14}">
      <dgm:prSet/>
      <dgm:spPr/>
      <dgm:t>
        <a:bodyPr/>
        <a:lstStyle/>
        <a:p>
          <a:endParaRPr lang="ru-RU">
            <a:solidFill>
              <a:schemeClr val="bg1"/>
            </a:solidFill>
          </a:endParaRPr>
        </a:p>
      </dgm:t>
    </dgm:pt>
    <dgm:pt modelId="{3152E968-27BD-4F77-A920-1E82C1CF5960}">
      <dgm:prSet/>
      <dgm:spPr/>
      <dgm:t>
        <a:bodyPr/>
        <a:lstStyle/>
        <a:p>
          <a:r>
            <a:rPr lang="en-US" smtClean="0">
              <a:solidFill>
                <a:schemeClr val="bg1"/>
              </a:solidFill>
              <a:hlinkClick xmlns:r="http://schemas.openxmlformats.org/officeDocument/2006/relationships" r:id="rId3"/>
            </a:rPr>
            <a:t>https://multiurok.ru/all-files/angliiskiyYazik/</a:t>
          </a:r>
          <a:endParaRPr lang="ru-RU">
            <a:solidFill>
              <a:schemeClr val="bg1"/>
            </a:solidFill>
          </a:endParaRPr>
        </a:p>
      </dgm:t>
    </dgm:pt>
    <dgm:pt modelId="{D4155B84-8AC9-4043-BD76-6EFA6C5D9C13}" type="parTrans" cxnId="{3C623D64-ABFA-4469-B436-8F51FFCF25DA}">
      <dgm:prSet/>
      <dgm:spPr/>
      <dgm:t>
        <a:bodyPr/>
        <a:lstStyle/>
        <a:p>
          <a:endParaRPr lang="ru-RU">
            <a:solidFill>
              <a:schemeClr val="bg1"/>
            </a:solidFill>
          </a:endParaRPr>
        </a:p>
      </dgm:t>
    </dgm:pt>
    <dgm:pt modelId="{EB470396-3DCF-46A1-9BBC-4529287C1A25}" type="sibTrans" cxnId="{3C623D64-ABFA-4469-B436-8F51FFCF25DA}">
      <dgm:prSet/>
      <dgm:spPr/>
      <dgm:t>
        <a:bodyPr/>
        <a:lstStyle/>
        <a:p>
          <a:endParaRPr lang="ru-RU">
            <a:solidFill>
              <a:schemeClr val="bg1"/>
            </a:solidFill>
          </a:endParaRPr>
        </a:p>
      </dgm:t>
    </dgm:pt>
    <dgm:pt modelId="{9AFF6D78-6271-4090-A89A-1CAAE44F1D35}">
      <dgm:prSet/>
      <dgm:spPr/>
      <dgm:t>
        <a:bodyPr/>
        <a:lstStyle/>
        <a:p>
          <a:endParaRPr lang="ru-RU" dirty="0">
            <a:solidFill>
              <a:schemeClr val="bg1"/>
            </a:solidFill>
          </a:endParaRPr>
        </a:p>
      </dgm:t>
    </dgm:pt>
    <dgm:pt modelId="{FD88A0F4-D2EF-4CD0-A0E1-32C81B5AA707}" type="parTrans" cxnId="{55A6B6E7-A708-49B3-BE2B-C71B77CDAF16}">
      <dgm:prSet/>
      <dgm:spPr/>
      <dgm:t>
        <a:bodyPr/>
        <a:lstStyle/>
        <a:p>
          <a:endParaRPr lang="ru-RU">
            <a:solidFill>
              <a:schemeClr val="bg1"/>
            </a:solidFill>
          </a:endParaRPr>
        </a:p>
      </dgm:t>
    </dgm:pt>
    <dgm:pt modelId="{C5B72D9D-A58A-456D-9122-7E87EACB95D0}" type="sibTrans" cxnId="{55A6B6E7-A708-49B3-BE2B-C71B77CDAF16}">
      <dgm:prSet/>
      <dgm:spPr/>
      <dgm:t>
        <a:bodyPr/>
        <a:lstStyle/>
        <a:p>
          <a:endParaRPr lang="ru-RU">
            <a:solidFill>
              <a:schemeClr val="bg1"/>
            </a:solidFill>
          </a:endParaRPr>
        </a:p>
      </dgm:t>
    </dgm:pt>
    <dgm:pt modelId="{7DB2B748-0B9C-4EC8-ADDA-6CE2E73DE0B8}">
      <dgm:prSet/>
      <dgm:spPr/>
      <dgm:t>
        <a:bodyPr/>
        <a:lstStyle/>
        <a:p>
          <a:r>
            <a:rPr lang="en-US" dirty="0" smtClean="0">
              <a:solidFill>
                <a:schemeClr val="bg1"/>
              </a:solidFill>
              <a:hlinkClick xmlns:r="http://schemas.openxmlformats.org/officeDocument/2006/relationships" r:id="rId4"/>
            </a:rPr>
            <a:t>https://infourok.ru/metodika-ispolzovaniya-testovih-zadaniy-na-urokah-angliyskogo-yazika-3817259.html</a:t>
          </a:r>
          <a:endParaRPr lang="ru-RU" dirty="0" smtClean="0">
            <a:solidFill>
              <a:schemeClr val="bg1"/>
            </a:solidFill>
          </a:endParaRPr>
        </a:p>
      </dgm:t>
    </dgm:pt>
    <dgm:pt modelId="{62C7A600-90BE-4837-8513-F3A867372DCA}" type="sibTrans" cxnId="{EF0EB22E-61C2-4CC7-A834-4917AE1FC93B}">
      <dgm:prSet/>
      <dgm:spPr/>
      <dgm:t>
        <a:bodyPr/>
        <a:lstStyle/>
        <a:p>
          <a:endParaRPr lang="ru-RU">
            <a:solidFill>
              <a:schemeClr val="bg1"/>
            </a:solidFill>
          </a:endParaRPr>
        </a:p>
      </dgm:t>
    </dgm:pt>
    <dgm:pt modelId="{A1D56FC6-D4F8-4667-9AC6-39F5066772AA}" type="parTrans" cxnId="{EF0EB22E-61C2-4CC7-A834-4917AE1FC93B}">
      <dgm:prSet/>
      <dgm:spPr/>
      <dgm:t>
        <a:bodyPr/>
        <a:lstStyle/>
        <a:p>
          <a:endParaRPr lang="ru-RU">
            <a:solidFill>
              <a:schemeClr val="bg1"/>
            </a:solidFill>
          </a:endParaRPr>
        </a:p>
      </dgm:t>
    </dgm:pt>
    <dgm:pt modelId="{6D2D15B6-1CCB-4A77-903F-5BC66194E7FB}">
      <dgm:prSet phldrT="[Текст]"/>
      <dgm:spPr/>
      <dgm:t>
        <a:bodyPr/>
        <a:lstStyle/>
        <a:p>
          <a:r>
            <a:rPr lang="ru-RU" dirty="0" smtClean="0">
              <a:solidFill>
                <a:schemeClr val="bg1"/>
              </a:solidFill>
            </a:rPr>
            <a:t>3</a:t>
          </a:r>
          <a:endParaRPr lang="ru-RU" dirty="0">
            <a:solidFill>
              <a:schemeClr val="bg1"/>
            </a:solidFill>
          </a:endParaRPr>
        </a:p>
      </dgm:t>
    </dgm:pt>
    <dgm:pt modelId="{4483F4C0-DF04-4222-A28E-6620184BC02A}" type="sibTrans" cxnId="{A17170E7-7A08-403C-8FA4-2356220AF1C7}">
      <dgm:prSet/>
      <dgm:spPr/>
      <dgm:t>
        <a:bodyPr/>
        <a:lstStyle/>
        <a:p>
          <a:endParaRPr lang="ru-RU">
            <a:solidFill>
              <a:schemeClr val="bg1"/>
            </a:solidFill>
          </a:endParaRPr>
        </a:p>
      </dgm:t>
    </dgm:pt>
    <dgm:pt modelId="{0475633B-4645-491F-9BFA-8CDF5A141202}" type="parTrans" cxnId="{A17170E7-7A08-403C-8FA4-2356220AF1C7}">
      <dgm:prSet/>
      <dgm:spPr/>
      <dgm:t>
        <a:bodyPr/>
        <a:lstStyle/>
        <a:p>
          <a:endParaRPr lang="ru-RU">
            <a:solidFill>
              <a:schemeClr val="bg1"/>
            </a:solidFill>
          </a:endParaRPr>
        </a:p>
      </dgm:t>
    </dgm:pt>
    <dgm:pt modelId="{07B5DE66-71C8-4DFA-AA9E-4EF414D8D1A3}" type="pres">
      <dgm:prSet presAssocID="{1B932BA1-89BF-4A9B-8FB0-0EACA4D3758E}" presName="linearFlow" presStyleCnt="0">
        <dgm:presLayoutVars>
          <dgm:dir/>
          <dgm:animLvl val="lvl"/>
          <dgm:resizeHandles val="exact"/>
        </dgm:presLayoutVars>
      </dgm:prSet>
      <dgm:spPr/>
      <dgm:t>
        <a:bodyPr/>
        <a:lstStyle/>
        <a:p>
          <a:endParaRPr lang="ru-RU"/>
        </a:p>
      </dgm:t>
    </dgm:pt>
    <dgm:pt modelId="{00878AB1-9ACB-4E2B-983B-76FF677425E3}" type="pres">
      <dgm:prSet presAssocID="{89608C8F-93EF-479B-BA59-9D1561707EDD}" presName="composite" presStyleCnt="0"/>
      <dgm:spPr/>
    </dgm:pt>
    <dgm:pt modelId="{9183E0A1-72CD-4D2E-9C54-734380EBD898}" type="pres">
      <dgm:prSet presAssocID="{89608C8F-93EF-479B-BA59-9D1561707EDD}" presName="parentText" presStyleLbl="alignNode1" presStyleIdx="0" presStyleCnt="4" custLinFactNeighborX="-5189" custLinFactNeighborY="2422">
        <dgm:presLayoutVars>
          <dgm:chMax val="1"/>
          <dgm:bulletEnabled val="1"/>
        </dgm:presLayoutVars>
      </dgm:prSet>
      <dgm:spPr/>
      <dgm:t>
        <a:bodyPr/>
        <a:lstStyle/>
        <a:p>
          <a:endParaRPr lang="ru-RU"/>
        </a:p>
      </dgm:t>
    </dgm:pt>
    <dgm:pt modelId="{673A90D7-F06E-4CB5-99A9-34CE99B712F9}" type="pres">
      <dgm:prSet presAssocID="{89608C8F-93EF-479B-BA59-9D1561707EDD}" presName="descendantText" presStyleLbl="alignAcc1" presStyleIdx="0" presStyleCnt="4">
        <dgm:presLayoutVars>
          <dgm:bulletEnabled val="1"/>
        </dgm:presLayoutVars>
      </dgm:prSet>
      <dgm:spPr/>
      <dgm:t>
        <a:bodyPr/>
        <a:lstStyle/>
        <a:p>
          <a:endParaRPr lang="ru-RU"/>
        </a:p>
      </dgm:t>
    </dgm:pt>
    <dgm:pt modelId="{298FB2C5-E1B4-49C8-A822-08515C554817}" type="pres">
      <dgm:prSet presAssocID="{9C2CB2CD-9746-4694-B99C-74E75BF469BD}" presName="sp" presStyleCnt="0"/>
      <dgm:spPr/>
    </dgm:pt>
    <dgm:pt modelId="{B983C878-1700-4598-8C76-D874CD6765C2}" type="pres">
      <dgm:prSet presAssocID="{9370E7F1-17BF-40F3-B35B-682896579351}" presName="composite" presStyleCnt="0"/>
      <dgm:spPr/>
    </dgm:pt>
    <dgm:pt modelId="{F91ED19C-E168-4DDF-A12D-1D6437890879}" type="pres">
      <dgm:prSet presAssocID="{9370E7F1-17BF-40F3-B35B-682896579351}" presName="parentText" presStyleLbl="alignNode1" presStyleIdx="1" presStyleCnt="4" custLinFactNeighborY="1211">
        <dgm:presLayoutVars>
          <dgm:chMax val="1"/>
          <dgm:bulletEnabled val="1"/>
        </dgm:presLayoutVars>
      </dgm:prSet>
      <dgm:spPr/>
      <dgm:t>
        <a:bodyPr/>
        <a:lstStyle/>
        <a:p>
          <a:endParaRPr lang="ru-RU"/>
        </a:p>
      </dgm:t>
    </dgm:pt>
    <dgm:pt modelId="{4BEA7D56-1B37-47F1-BE8C-011983974B4B}" type="pres">
      <dgm:prSet presAssocID="{9370E7F1-17BF-40F3-B35B-682896579351}" presName="descendantText" presStyleLbl="alignAcc1" presStyleIdx="1" presStyleCnt="4">
        <dgm:presLayoutVars>
          <dgm:bulletEnabled val="1"/>
        </dgm:presLayoutVars>
      </dgm:prSet>
      <dgm:spPr/>
      <dgm:t>
        <a:bodyPr/>
        <a:lstStyle/>
        <a:p>
          <a:endParaRPr lang="ru-RU"/>
        </a:p>
      </dgm:t>
    </dgm:pt>
    <dgm:pt modelId="{F0B877DA-346D-4D7E-ABC8-1683E90F8D35}" type="pres">
      <dgm:prSet presAssocID="{BE37C0EE-CA0E-4819-828C-E77898972C23}" presName="sp" presStyleCnt="0"/>
      <dgm:spPr/>
    </dgm:pt>
    <dgm:pt modelId="{9F86CEA0-3071-4866-BE00-BC599D198B14}" type="pres">
      <dgm:prSet presAssocID="{6D2D15B6-1CCB-4A77-903F-5BC66194E7FB}" presName="composite" presStyleCnt="0"/>
      <dgm:spPr/>
    </dgm:pt>
    <dgm:pt modelId="{35D3C244-843E-4978-9C5E-E57C4BF74DE2}" type="pres">
      <dgm:prSet presAssocID="{6D2D15B6-1CCB-4A77-903F-5BC66194E7FB}" presName="parentText" presStyleLbl="alignNode1" presStyleIdx="2" presStyleCnt="4" custLinFactNeighborY="1211">
        <dgm:presLayoutVars>
          <dgm:chMax val="1"/>
          <dgm:bulletEnabled val="1"/>
        </dgm:presLayoutVars>
      </dgm:prSet>
      <dgm:spPr/>
      <dgm:t>
        <a:bodyPr/>
        <a:lstStyle/>
        <a:p>
          <a:endParaRPr lang="ru-RU"/>
        </a:p>
      </dgm:t>
    </dgm:pt>
    <dgm:pt modelId="{11FCBBEB-8F8F-4910-89D5-22B7F2E70ED2}" type="pres">
      <dgm:prSet presAssocID="{6D2D15B6-1CCB-4A77-903F-5BC66194E7FB}" presName="descendantText" presStyleLbl="alignAcc1" presStyleIdx="2" presStyleCnt="4">
        <dgm:presLayoutVars>
          <dgm:bulletEnabled val="1"/>
        </dgm:presLayoutVars>
      </dgm:prSet>
      <dgm:spPr/>
      <dgm:t>
        <a:bodyPr/>
        <a:lstStyle/>
        <a:p>
          <a:endParaRPr lang="ru-RU"/>
        </a:p>
      </dgm:t>
    </dgm:pt>
    <dgm:pt modelId="{DA68C620-39C7-4C80-94DA-2D8FFD54C8B5}" type="pres">
      <dgm:prSet presAssocID="{4483F4C0-DF04-4222-A28E-6620184BC02A}" presName="sp" presStyleCnt="0"/>
      <dgm:spPr/>
    </dgm:pt>
    <dgm:pt modelId="{8AD182C3-EF78-495B-AB11-DEB1E2E86C14}" type="pres">
      <dgm:prSet presAssocID="{74E0E6B2-A645-46DF-A736-51DB2B8F167B}" presName="composite" presStyleCnt="0"/>
      <dgm:spPr/>
    </dgm:pt>
    <dgm:pt modelId="{8FE5A8A1-27C7-4838-A495-0FD92907D91A}" type="pres">
      <dgm:prSet presAssocID="{74E0E6B2-A645-46DF-A736-51DB2B8F167B}" presName="parentText" presStyleLbl="alignNode1" presStyleIdx="3" presStyleCnt="4">
        <dgm:presLayoutVars>
          <dgm:chMax val="1"/>
          <dgm:bulletEnabled val="1"/>
        </dgm:presLayoutVars>
      </dgm:prSet>
      <dgm:spPr/>
      <dgm:t>
        <a:bodyPr/>
        <a:lstStyle/>
        <a:p>
          <a:endParaRPr lang="ru-RU"/>
        </a:p>
      </dgm:t>
    </dgm:pt>
    <dgm:pt modelId="{CA57C5EE-0897-483B-A0EF-C332132E52CB}" type="pres">
      <dgm:prSet presAssocID="{74E0E6B2-A645-46DF-A736-51DB2B8F167B}" presName="descendantText" presStyleLbl="alignAcc1" presStyleIdx="3" presStyleCnt="4">
        <dgm:presLayoutVars>
          <dgm:bulletEnabled val="1"/>
        </dgm:presLayoutVars>
      </dgm:prSet>
      <dgm:spPr/>
      <dgm:t>
        <a:bodyPr/>
        <a:lstStyle/>
        <a:p>
          <a:endParaRPr lang="ru-RU"/>
        </a:p>
      </dgm:t>
    </dgm:pt>
  </dgm:ptLst>
  <dgm:cxnLst>
    <dgm:cxn modelId="{AC0AD8DC-BB66-4F25-9CCC-98349D60DCF6}" srcId="{9370E7F1-17BF-40F3-B35B-682896579351}" destId="{8B57C06A-7C17-43C1-AC25-1518C42A20E5}" srcOrd="0" destOrd="0" parTransId="{81EE21D1-FDFF-497D-8200-69BA02F8EDAB}" sibTransId="{1A36F30C-9C0B-438D-A434-EE3C3A43A591}"/>
    <dgm:cxn modelId="{F5671F14-B177-4E33-85DE-FD323219D733}" type="presOf" srcId="{3152E968-27BD-4F77-A920-1E82C1CF5960}" destId="{CA57C5EE-0897-483B-A0EF-C332132E52CB}" srcOrd="0" destOrd="0" presId="urn:microsoft.com/office/officeart/2005/8/layout/chevron2"/>
    <dgm:cxn modelId="{7B010EC1-B1E9-4213-AC37-069DCB8F7D54}" srcId="{1B932BA1-89BF-4A9B-8FB0-0EACA4D3758E}" destId="{9370E7F1-17BF-40F3-B35B-682896579351}" srcOrd="1" destOrd="0" parTransId="{048477C4-6660-4D37-9280-0B55D0C1DB19}" sibTransId="{BE37C0EE-CA0E-4819-828C-E77898972C23}"/>
    <dgm:cxn modelId="{499B1157-2888-40BD-9B0D-5D3FD4C6DE66}" type="presOf" srcId="{9AFF6D78-6271-4090-A89A-1CAAE44F1D35}" destId="{CA57C5EE-0897-483B-A0EF-C332132E52CB}" srcOrd="0" destOrd="1" presId="urn:microsoft.com/office/officeart/2005/8/layout/chevron2"/>
    <dgm:cxn modelId="{2B244EBC-AAA1-4D5B-BF75-D5A4ABDA3A14}" srcId="{9370E7F1-17BF-40F3-B35B-682896579351}" destId="{ADF2B25C-A0CE-438B-A7C2-F3719B2D8300}" srcOrd="1" destOrd="0" parTransId="{FC60699E-662F-4C17-8CCF-CD812505E4CC}" sibTransId="{95F0D450-F201-46A2-8073-B2FE5AAB2B6D}"/>
    <dgm:cxn modelId="{A20C3BD8-7FA6-4984-9A6C-02FAEB61C28F}" type="presOf" srcId="{74E0E6B2-A645-46DF-A736-51DB2B8F167B}" destId="{8FE5A8A1-27C7-4838-A495-0FD92907D91A}" srcOrd="0" destOrd="0" presId="urn:microsoft.com/office/officeart/2005/8/layout/chevron2"/>
    <dgm:cxn modelId="{D3140F95-9401-4F6E-8DBD-2A000ED10455}" type="presOf" srcId="{6D2D15B6-1CCB-4A77-903F-5BC66194E7FB}" destId="{35D3C244-843E-4978-9C5E-E57C4BF74DE2}" srcOrd="0" destOrd="0" presId="urn:microsoft.com/office/officeart/2005/8/layout/chevron2"/>
    <dgm:cxn modelId="{FF97BBC1-B2DE-4042-8FD4-240F9EA76274}" srcId="{89608C8F-93EF-479B-BA59-9D1561707EDD}" destId="{852CD9D3-39CC-4431-847C-CB5A7AE11179}" srcOrd="0" destOrd="0" parTransId="{9489ACE4-00CD-4B1D-AF8E-7AE28E3DBC0B}" sibTransId="{97BB025C-1E78-45A8-B97E-99629BEBA6CB}"/>
    <dgm:cxn modelId="{63624221-71B5-4A75-8B88-736733A5E4E4}" type="presOf" srcId="{1B932BA1-89BF-4A9B-8FB0-0EACA4D3758E}" destId="{07B5DE66-71C8-4DFA-AA9E-4EF414D8D1A3}" srcOrd="0" destOrd="0" presId="urn:microsoft.com/office/officeart/2005/8/layout/chevron2"/>
    <dgm:cxn modelId="{E1D5538F-D19D-4B98-BE6B-85B0337E5448}" type="presOf" srcId="{9370E7F1-17BF-40F3-B35B-682896579351}" destId="{F91ED19C-E168-4DDF-A12D-1D6437890879}" srcOrd="0" destOrd="0" presId="urn:microsoft.com/office/officeart/2005/8/layout/chevron2"/>
    <dgm:cxn modelId="{4BE39864-9C19-4CF8-A7C0-3072060B449E}" type="presOf" srcId="{ADF2B25C-A0CE-438B-A7C2-F3719B2D8300}" destId="{4BEA7D56-1B37-47F1-BE8C-011983974B4B}" srcOrd="0" destOrd="1" presId="urn:microsoft.com/office/officeart/2005/8/layout/chevron2"/>
    <dgm:cxn modelId="{3C623D64-ABFA-4469-B436-8F51FFCF25DA}" srcId="{74E0E6B2-A645-46DF-A736-51DB2B8F167B}" destId="{3152E968-27BD-4F77-A920-1E82C1CF5960}" srcOrd="0" destOrd="0" parTransId="{D4155B84-8AC9-4043-BD76-6EFA6C5D9C13}" sibTransId="{EB470396-3DCF-46A1-9BBC-4529287C1A25}"/>
    <dgm:cxn modelId="{55A6B6E7-A708-49B3-BE2B-C71B77CDAF16}" srcId="{74E0E6B2-A645-46DF-A736-51DB2B8F167B}" destId="{9AFF6D78-6271-4090-A89A-1CAAE44F1D35}" srcOrd="1" destOrd="0" parTransId="{FD88A0F4-D2EF-4CD0-A0E1-32C81B5AA707}" sibTransId="{C5B72D9D-A58A-456D-9122-7E87EACB95D0}"/>
    <dgm:cxn modelId="{EF0EB22E-61C2-4CC7-A834-4917AE1FC93B}" srcId="{6D2D15B6-1CCB-4A77-903F-5BC66194E7FB}" destId="{7DB2B748-0B9C-4EC8-ADDA-6CE2E73DE0B8}" srcOrd="0" destOrd="0" parTransId="{A1D56FC6-D4F8-4667-9AC6-39F5066772AA}" sibTransId="{62C7A600-90BE-4837-8513-F3A867372DCA}"/>
    <dgm:cxn modelId="{5612EC2B-BED2-4974-855A-F35D71C24395}" type="presOf" srcId="{8B57C06A-7C17-43C1-AC25-1518C42A20E5}" destId="{4BEA7D56-1B37-47F1-BE8C-011983974B4B}" srcOrd="0" destOrd="0" presId="urn:microsoft.com/office/officeart/2005/8/layout/chevron2"/>
    <dgm:cxn modelId="{A17170E7-7A08-403C-8FA4-2356220AF1C7}" srcId="{1B932BA1-89BF-4A9B-8FB0-0EACA4D3758E}" destId="{6D2D15B6-1CCB-4A77-903F-5BC66194E7FB}" srcOrd="2" destOrd="0" parTransId="{0475633B-4645-491F-9BFA-8CDF5A141202}" sibTransId="{4483F4C0-DF04-4222-A28E-6620184BC02A}"/>
    <dgm:cxn modelId="{E28E6337-8AC1-461F-B4EC-262FA52604E7}" srcId="{1B932BA1-89BF-4A9B-8FB0-0EACA4D3758E}" destId="{74E0E6B2-A645-46DF-A736-51DB2B8F167B}" srcOrd="3" destOrd="0" parTransId="{B77C947F-D6AA-464D-8A65-01874A29954F}" sibTransId="{9BBED5A9-FD63-438A-A58B-9949BD244C09}"/>
    <dgm:cxn modelId="{9122A336-3A03-4610-AED7-A63A8377BC3B}" srcId="{1B932BA1-89BF-4A9B-8FB0-0EACA4D3758E}" destId="{89608C8F-93EF-479B-BA59-9D1561707EDD}" srcOrd="0" destOrd="0" parTransId="{BC12CB5E-1B6C-4A6F-82DE-376897B028CA}" sibTransId="{9C2CB2CD-9746-4694-B99C-74E75BF469BD}"/>
    <dgm:cxn modelId="{D7ABB63F-DFDB-42FE-B47E-6F197BA3D0F7}" type="presOf" srcId="{89608C8F-93EF-479B-BA59-9D1561707EDD}" destId="{9183E0A1-72CD-4D2E-9C54-734380EBD898}" srcOrd="0" destOrd="0" presId="urn:microsoft.com/office/officeart/2005/8/layout/chevron2"/>
    <dgm:cxn modelId="{C750BF66-F9A0-4B37-A084-C12E2920F8A2}" type="presOf" srcId="{7DB2B748-0B9C-4EC8-ADDA-6CE2E73DE0B8}" destId="{11FCBBEB-8F8F-4910-89D5-22B7F2E70ED2}" srcOrd="0" destOrd="0" presId="urn:microsoft.com/office/officeart/2005/8/layout/chevron2"/>
    <dgm:cxn modelId="{A832747E-B366-471F-B4E8-7F05B907165C}" type="presOf" srcId="{852CD9D3-39CC-4431-847C-CB5A7AE11179}" destId="{673A90D7-F06E-4CB5-99A9-34CE99B712F9}" srcOrd="0" destOrd="0" presId="urn:microsoft.com/office/officeart/2005/8/layout/chevron2"/>
    <dgm:cxn modelId="{C666415C-9901-4415-B7C8-40DA1EB84F6E}" type="presParOf" srcId="{07B5DE66-71C8-4DFA-AA9E-4EF414D8D1A3}" destId="{00878AB1-9ACB-4E2B-983B-76FF677425E3}" srcOrd="0" destOrd="0" presId="urn:microsoft.com/office/officeart/2005/8/layout/chevron2"/>
    <dgm:cxn modelId="{AFA1BC7D-58A9-490E-8929-2AC7B1450B5B}" type="presParOf" srcId="{00878AB1-9ACB-4E2B-983B-76FF677425E3}" destId="{9183E0A1-72CD-4D2E-9C54-734380EBD898}" srcOrd="0" destOrd="0" presId="urn:microsoft.com/office/officeart/2005/8/layout/chevron2"/>
    <dgm:cxn modelId="{0E051E05-F2CA-4DC0-A1C7-BDCB27860BF6}" type="presParOf" srcId="{00878AB1-9ACB-4E2B-983B-76FF677425E3}" destId="{673A90D7-F06E-4CB5-99A9-34CE99B712F9}" srcOrd="1" destOrd="0" presId="urn:microsoft.com/office/officeart/2005/8/layout/chevron2"/>
    <dgm:cxn modelId="{F92474EA-1276-4354-94BC-65CB19E2D722}" type="presParOf" srcId="{07B5DE66-71C8-4DFA-AA9E-4EF414D8D1A3}" destId="{298FB2C5-E1B4-49C8-A822-08515C554817}" srcOrd="1" destOrd="0" presId="urn:microsoft.com/office/officeart/2005/8/layout/chevron2"/>
    <dgm:cxn modelId="{8D11E363-F0E5-4C66-BF2A-F7DD191CF605}" type="presParOf" srcId="{07B5DE66-71C8-4DFA-AA9E-4EF414D8D1A3}" destId="{B983C878-1700-4598-8C76-D874CD6765C2}" srcOrd="2" destOrd="0" presId="urn:microsoft.com/office/officeart/2005/8/layout/chevron2"/>
    <dgm:cxn modelId="{EA2C44DA-4CE4-4A8C-B311-AAE3C2C1FF07}" type="presParOf" srcId="{B983C878-1700-4598-8C76-D874CD6765C2}" destId="{F91ED19C-E168-4DDF-A12D-1D6437890879}" srcOrd="0" destOrd="0" presId="urn:microsoft.com/office/officeart/2005/8/layout/chevron2"/>
    <dgm:cxn modelId="{082DEC9D-C285-4149-BE9C-B18117AD228D}" type="presParOf" srcId="{B983C878-1700-4598-8C76-D874CD6765C2}" destId="{4BEA7D56-1B37-47F1-BE8C-011983974B4B}" srcOrd="1" destOrd="0" presId="urn:microsoft.com/office/officeart/2005/8/layout/chevron2"/>
    <dgm:cxn modelId="{2A2E8E4A-E989-4004-BF80-29EEF93D5255}" type="presParOf" srcId="{07B5DE66-71C8-4DFA-AA9E-4EF414D8D1A3}" destId="{F0B877DA-346D-4D7E-ABC8-1683E90F8D35}" srcOrd="3" destOrd="0" presId="urn:microsoft.com/office/officeart/2005/8/layout/chevron2"/>
    <dgm:cxn modelId="{84910214-653F-438B-A108-A51462F4F86C}" type="presParOf" srcId="{07B5DE66-71C8-4DFA-AA9E-4EF414D8D1A3}" destId="{9F86CEA0-3071-4866-BE00-BC599D198B14}" srcOrd="4" destOrd="0" presId="urn:microsoft.com/office/officeart/2005/8/layout/chevron2"/>
    <dgm:cxn modelId="{8B4C5B84-E2C9-45CC-A114-9AFEC3BCB3AA}" type="presParOf" srcId="{9F86CEA0-3071-4866-BE00-BC599D198B14}" destId="{35D3C244-843E-4978-9C5E-E57C4BF74DE2}" srcOrd="0" destOrd="0" presId="urn:microsoft.com/office/officeart/2005/8/layout/chevron2"/>
    <dgm:cxn modelId="{16A9C1F8-A88A-4E70-AED1-467D7DA2E10D}" type="presParOf" srcId="{9F86CEA0-3071-4866-BE00-BC599D198B14}" destId="{11FCBBEB-8F8F-4910-89D5-22B7F2E70ED2}" srcOrd="1" destOrd="0" presId="urn:microsoft.com/office/officeart/2005/8/layout/chevron2"/>
    <dgm:cxn modelId="{D51943C9-B80C-46CD-A678-83E382ADEC69}" type="presParOf" srcId="{07B5DE66-71C8-4DFA-AA9E-4EF414D8D1A3}" destId="{DA68C620-39C7-4C80-94DA-2D8FFD54C8B5}" srcOrd="5" destOrd="0" presId="urn:microsoft.com/office/officeart/2005/8/layout/chevron2"/>
    <dgm:cxn modelId="{CF0A5C55-AB15-4BC0-8AC6-C1AEAEBEC0ED}" type="presParOf" srcId="{07B5DE66-71C8-4DFA-AA9E-4EF414D8D1A3}" destId="{8AD182C3-EF78-495B-AB11-DEB1E2E86C14}" srcOrd="6" destOrd="0" presId="urn:microsoft.com/office/officeart/2005/8/layout/chevron2"/>
    <dgm:cxn modelId="{00BD63F4-4C78-4F1B-A715-4B75AA99CEFD}" type="presParOf" srcId="{8AD182C3-EF78-495B-AB11-DEB1E2E86C14}" destId="{8FE5A8A1-27C7-4838-A495-0FD92907D91A}" srcOrd="0" destOrd="0" presId="urn:microsoft.com/office/officeart/2005/8/layout/chevron2"/>
    <dgm:cxn modelId="{BE92ECB8-32ED-47E5-B91D-664202BA32D8}" type="presParOf" srcId="{8AD182C3-EF78-495B-AB11-DEB1E2E86C14}" destId="{CA57C5EE-0897-483B-A0EF-C332132E52C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61090-F59F-489D-B0CA-A10195F6E408}">
      <dsp:nvSpPr>
        <dsp:cNvPr id="0" name=""/>
        <dsp:cNvSpPr/>
      </dsp:nvSpPr>
      <dsp:spPr>
        <a:xfrm>
          <a:off x="2847493" y="1715903"/>
          <a:ext cx="2802085" cy="2974715"/>
        </a:xfrm>
        <a:prstGeom prst="roundRect">
          <a:avLst/>
        </a:prstGeom>
        <a:solidFill>
          <a:schemeClr val="bg1"/>
        </a:solidFill>
        <a:ln w="28575"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ru-RU" sz="2400" b="0" kern="1200" dirty="0" smtClean="0">
              <a:solidFill>
                <a:srgbClr val="002060"/>
              </a:solidFill>
              <a:latin typeface="Arial" pitchFamily="34" charset="0"/>
              <a:ea typeface="Calibri"/>
              <a:cs typeface="Arial" pitchFamily="34" charset="0"/>
            </a:rPr>
            <a:t>Объекты контроля на занятиях по иностранному языку</a:t>
          </a:r>
          <a:endParaRPr lang="ru-RU" sz="2400" b="0" kern="1200" dirty="0">
            <a:solidFill>
              <a:srgbClr val="002060"/>
            </a:solidFill>
          </a:endParaRPr>
        </a:p>
      </dsp:txBody>
      <dsp:txXfrm>
        <a:off x="2984280" y="1852690"/>
        <a:ext cx="2528511" cy="2701141"/>
      </dsp:txXfrm>
    </dsp:sp>
    <dsp:sp modelId="{535C17B1-FDB7-4F72-A61A-6291AE9BA1FD}">
      <dsp:nvSpPr>
        <dsp:cNvPr id="0" name=""/>
        <dsp:cNvSpPr/>
      </dsp:nvSpPr>
      <dsp:spPr>
        <a:xfrm rot="16156728">
          <a:off x="4024368" y="1513028"/>
          <a:ext cx="405781" cy="0"/>
        </a:xfrm>
        <a:custGeom>
          <a:avLst/>
          <a:gdLst/>
          <a:ahLst/>
          <a:cxnLst/>
          <a:rect l="0" t="0" r="0" b="0"/>
          <a:pathLst>
            <a:path>
              <a:moveTo>
                <a:pt x="0" y="0"/>
              </a:moveTo>
              <a:lnTo>
                <a:pt x="405781" y="0"/>
              </a:lnTo>
            </a:path>
          </a:pathLst>
        </a:custGeom>
        <a:noFill/>
        <a:ln w="38100" cap="rnd" cmpd="sng" algn="ctr">
          <a:solidFill>
            <a:schemeClr val="accent1"/>
          </a:solidFill>
          <a:prstDash val="solid"/>
        </a:ln>
        <a:effectLst/>
      </dsp:spPr>
      <dsp:style>
        <a:lnRef idx="2">
          <a:scrgbClr r="0" g="0" b="0"/>
        </a:lnRef>
        <a:fillRef idx="0">
          <a:scrgbClr r="0" g="0" b="0"/>
        </a:fillRef>
        <a:effectRef idx="0">
          <a:scrgbClr r="0" g="0" b="0"/>
        </a:effectRef>
        <a:fontRef idx="minor"/>
      </dsp:style>
    </dsp:sp>
    <dsp:sp modelId="{78826A3A-9AE9-4ACE-A86B-938043FAAF9F}">
      <dsp:nvSpPr>
        <dsp:cNvPr id="0" name=""/>
        <dsp:cNvSpPr/>
      </dsp:nvSpPr>
      <dsp:spPr>
        <a:xfrm>
          <a:off x="1430664" y="114184"/>
          <a:ext cx="5573027" cy="1195969"/>
        </a:xfrm>
        <a:prstGeom prst="roundRect">
          <a:avLst/>
        </a:prstGeom>
        <a:solidFill>
          <a:schemeClr val="bg1"/>
        </a:solidFill>
        <a:ln w="19050"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a:lnSpc>
              <a:spcPct val="90000"/>
            </a:lnSpc>
            <a:spcBef>
              <a:spcPct val="0"/>
            </a:spcBef>
            <a:spcAft>
              <a:spcPct val="35000"/>
            </a:spcAft>
          </a:pPr>
          <a:r>
            <a:rPr lang="ru-RU" sz="2000" kern="1200" dirty="0" smtClean="0">
              <a:solidFill>
                <a:srgbClr val="0070C0"/>
              </a:solidFill>
              <a:latin typeface="Arial" panose="020B0604020202020204" pitchFamily="34" charset="0"/>
              <a:ea typeface="Calibri"/>
              <a:cs typeface="Arial" panose="020B0604020202020204" pitchFamily="34" charset="0"/>
            </a:rPr>
            <a:t>Знания </a:t>
          </a:r>
          <a:r>
            <a:rPr lang="ru-RU" sz="2000" kern="1200" dirty="0" smtClean="0">
              <a:solidFill>
                <a:srgbClr val="0070C0"/>
              </a:solidFill>
              <a:latin typeface="Arial" panose="020B0604020202020204" pitchFamily="34" charset="0"/>
              <a:ea typeface="Calibri"/>
              <a:cs typeface="Arial" panose="020B0604020202020204" pitchFamily="34" charset="0"/>
            </a:rPr>
            <a:t>и сформированные на их основе речевые навыки (языковая компетенция)</a:t>
          </a:r>
          <a:endParaRPr lang="ru-RU" sz="2000" kern="1200" dirty="0">
            <a:solidFill>
              <a:srgbClr val="0070C0"/>
            </a:solidFill>
            <a:latin typeface="Arial" panose="020B0604020202020204" pitchFamily="34" charset="0"/>
            <a:cs typeface="Arial" panose="020B0604020202020204" pitchFamily="34" charset="0"/>
          </a:endParaRPr>
        </a:p>
      </dsp:txBody>
      <dsp:txXfrm>
        <a:off x="1489046" y="172566"/>
        <a:ext cx="5456263" cy="1079205"/>
      </dsp:txXfrm>
    </dsp:sp>
    <dsp:sp modelId="{221610B7-EC11-4A6C-9363-003E5170D264}">
      <dsp:nvSpPr>
        <dsp:cNvPr id="0" name=""/>
        <dsp:cNvSpPr/>
      </dsp:nvSpPr>
      <dsp:spPr>
        <a:xfrm rot="1369476">
          <a:off x="5639136" y="3844644"/>
          <a:ext cx="266717" cy="0"/>
        </a:xfrm>
        <a:custGeom>
          <a:avLst/>
          <a:gdLst/>
          <a:ahLst/>
          <a:cxnLst/>
          <a:rect l="0" t="0" r="0" b="0"/>
          <a:pathLst>
            <a:path>
              <a:moveTo>
                <a:pt x="0" y="0"/>
              </a:moveTo>
              <a:lnTo>
                <a:pt x="266717" y="0"/>
              </a:lnTo>
            </a:path>
          </a:pathLst>
        </a:custGeom>
        <a:noFill/>
        <a:ln w="28575" cap="rnd" cmpd="sng" algn="ctr">
          <a:solidFill>
            <a:schemeClr val="accent1"/>
          </a:solidFill>
          <a:prstDash val="solid"/>
        </a:ln>
        <a:effectLst/>
      </dsp:spPr>
      <dsp:style>
        <a:lnRef idx="2">
          <a:scrgbClr r="0" g="0" b="0"/>
        </a:lnRef>
        <a:fillRef idx="0">
          <a:scrgbClr r="0" g="0" b="0"/>
        </a:fillRef>
        <a:effectRef idx="0">
          <a:scrgbClr r="0" g="0" b="0"/>
        </a:effectRef>
        <a:fontRef idx="minor"/>
      </dsp:style>
    </dsp:sp>
    <dsp:sp modelId="{675EFA7C-5A59-4875-B81A-AFF78856320A}">
      <dsp:nvSpPr>
        <dsp:cNvPr id="0" name=""/>
        <dsp:cNvSpPr/>
      </dsp:nvSpPr>
      <dsp:spPr>
        <a:xfrm>
          <a:off x="5895411" y="2938364"/>
          <a:ext cx="2489351" cy="2963708"/>
        </a:xfrm>
        <a:prstGeom prst="roundRect">
          <a:avLst/>
        </a:prstGeom>
        <a:solidFill>
          <a:schemeClr val="bg1"/>
        </a:solidFill>
        <a:ln w="19050"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a:lnSpc>
              <a:spcPct val="90000"/>
            </a:lnSpc>
            <a:spcBef>
              <a:spcPct val="0"/>
            </a:spcBef>
            <a:spcAft>
              <a:spcPct val="35000"/>
            </a:spcAft>
          </a:pPr>
          <a:r>
            <a:rPr lang="ru-RU" sz="2000" kern="1200" dirty="0" smtClean="0">
              <a:solidFill>
                <a:srgbClr val="0070C0"/>
              </a:solidFill>
              <a:latin typeface="Arial" panose="020B0604020202020204" pitchFamily="34" charset="0"/>
              <a:ea typeface="Calibri"/>
              <a:cs typeface="Arial" panose="020B0604020202020204" pitchFamily="34" charset="0"/>
            </a:rPr>
            <a:t>Знание </a:t>
          </a:r>
          <a:r>
            <a:rPr lang="ru-RU" sz="2000" kern="1200" dirty="0" smtClean="0">
              <a:solidFill>
                <a:srgbClr val="0070C0"/>
              </a:solidFill>
              <a:latin typeface="Arial" panose="020B0604020202020204" pitchFamily="34" charset="0"/>
              <a:ea typeface="Calibri"/>
              <a:cs typeface="Arial" panose="020B0604020202020204" pitchFamily="34" charset="0"/>
            </a:rPr>
            <a:t>страны изучаемого языка и национальных особенностей речевого поведения его носителей (социокультурная компетенция)</a:t>
          </a:r>
          <a:endParaRPr lang="ru-RU" sz="2000" kern="1200" dirty="0">
            <a:solidFill>
              <a:srgbClr val="0070C0"/>
            </a:solidFill>
            <a:latin typeface="Arial" panose="020B0604020202020204" pitchFamily="34" charset="0"/>
            <a:cs typeface="Arial" panose="020B0604020202020204" pitchFamily="34" charset="0"/>
          </a:endParaRPr>
        </a:p>
      </dsp:txBody>
      <dsp:txXfrm>
        <a:off x="6016931" y="3059884"/>
        <a:ext cx="2246311" cy="2720668"/>
      </dsp:txXfrm>
    </dsp:sp>
    <dsp:sp modelId="{BCF1C40D-AFC3-4FB5-8248-28DA76AC19A0}">
      <dsp:nvSpPr>
        <dsp:cNvPr id="0" name=""/>
        <dsp:cNvSpPr/>
      </dsp:nvSpPr>
      <dsp:spPr>
        <a:xfrm rot="9337942">
          <a:off x="2685973" y="3872722"/>
          <a:ext cx="169049" cy="0"/>
        </a:xfrm>
        <a:custGeom>
          <a:avLst/>
          <a:gdLst/>
          <a:ahLst/>
          <a:cxnLst/>
          <a:rect l="0" t="0" r="0" b="0"/>
          <a:pathLst>
            <a:path>
              <a:moveTo>
                <a:pt x="0" y="0"/>
              </a:moveTo>
              <a:lnTo>
                <a:pt x="169049"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57139F-0483-4FE7-97B2-4486787AE018}">
      <dsp:nvSpPr>
        <dsp:cNvPr id="0" name=""/>
        <dsp:cNvSpPr/>
      </dsp:nvSpPr>
      <dsp:spPr>
        <a:xfrm>
          <a:off x="0" y="3004721"/>
          <a:ext cx="2693503" cy="3025743"/>
        </a:xfrm>
        <a:prstGeom prst="roundRect">
          <a:avLst/>
        </a:prstGeom>
        <a:solidFill>
          <a:schemeClr val="bg1"/>
        </a:solidFill>
        <a:ln w="19050" cap="rnd"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a:lnSpc>
              <a:spcPct val="90000"/>
            </a:lnSpc>
            <a:spcBef>
              <a:spcPct val="0"/>
            </a:spcBef>
            <a:spcAft>
              <a:spcPct val="35000"/>
            </a:spcAft>
          </a:pPr>
          <a:r>
            <a:rPr lang="ru-RU" sz="2000" kern="1200" dirty="0" smtClean="0">
              <a:solidFill>
                <a:srgbClr val="0070C0"/>
              </a:solidFill>
              <a:latin typeface="Arial" panose="020B0604020202020204" pitchFamily="34" charset="0"/>
              <a:ea typeface="Calibri"/>
              <a:cs typeface="Arial" panose="020B0604020202020204" pitchFamily="34" charset="0"/>
            </a:rPr>
            <a:t>Умения </a:t>
          </a:r>
          <a:r>
            <a:rPr lang="ru-RU" sz="2000" kern="1200" dirty="0" smtClean="0">
              <a:solidFill>
                <a:srgbClr val="0070C0"/>
              </a:solidFill>
              <a:latin typeface="Arial" panose="020B0604020202020204" pitchFamily="34" charset="0"/>
              <a:ea typeface="Calibri"/>
              <a:cs typeface="Arial" panose="020B0604020202020204" pitchFamily="34" charset="0"/>
            </a:rPr>
            <a:t>пользоваться приобретенными знаниями и навыками в различных ситуациях общения (коммуникативная компетенция)</a:t>
          </a:r>
          <a:endParaRPr lang="ru-RU" sz="2000" kern="1200" dirty="0">
            <a:solidFill>
              <a:srgbClr val="0070C0"/>
            </a:solidFill>
            <a:latin typeface="Arial" panose="020B0604020202020204" pitchFamily="34" charset="0"/>
            <a:cs typeface="Arial" panose="020B0604020202020204" pitchFamily="34" charset="0"/>
          </a:endParaRPr>
        </a:p>
      </dsp:txBody>
      <dsp:txXfrm>
        <a:off x="131486" y="3136207"/>
        <a:ext cx="2430531" cy="27627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1AB53D-6799-4C65-8032-9F811BE7DAA4}">
      <dsp:nvSpPr>
        <dsp:cNvPr id="0" name=""/>
        <dsp:cNvSpPr/>
      </dsp:nvSpPr>
      <dsp:spPr>
        <a:xfrm>
          <a:off x="2120486" y="2571467"/>
          <a:ext cx="3762083" cy="2049652"/>
        </a:xfrm>
        <a:prstGeom prst="ellipse">
          <a:avLst/>
        </a:prstGeom>
        <a:solidFill>
          <a:schemeClr val="bg1"/>
        </a:solidFill>
        <a:ln w="28575"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ru-RU" sz="3200" b="1" i="0" kern="1200" dirty="0" smtClean="0">
              <a:solidFill>
                <a:srgbClr val="0070C0"/>
              </a:solidFill>
              <a:latin typeface="Arial" pitchFamily="34" charset="0"/>
              <a:cs typeface="Arial" pitchFamily="34" charset="0"/>
            </a:rPr>
            <a:t>Функции</a:t>
          </a:r>
          <a:r>
            <a:rPr lang="ru-RU" sz="2400" b="1" i="0" kern="1200" dirty="0" smtClean="0">
              <a:solidFill>
                <a:srgbClr val="0070C0"/>
              </a:solidFill>
              <a:latin typeface="Arial" pitchFamily="34" charset="0"/>
              <a:cs typeface="Arial" pitchFamily="34" charset="0"/>
            </a:rPr>
            <a:t> </a:t>
          </a:r>
          <a:r>
            <a:rPr lang="ru-RU" sz="3200" b="1" i="0" kern="1200" dirty="0" smtClean="0">
              <a:solidFill>
                <a:srgbClr val="0070C0"/>
              </a:solidFill>
              <a:latin typeface="Arial" pitchFamily="34" charset="0"/>
              <a:cs typeface="Arial" pitchFamily="34" charset="0"/>
            </a:rPr>
            <a:t>тестирования</a:t>
          </a:r>
          <a:endParaRPr lang="ru-RU" sz="3200" i="0" kern="1200" dirty="0">
            <a:solidFill>
              <a:srgbClr val="0070C0"/>
            </a:solidFill>
            <a:latin typeface="Arial" panose="020B0604020202020204" pitchFamily="34" charset="0"/>
            <a:cs typeface="Arial" panose="020B0604020202020204" pitchFamily="34" charset="0"/>
          </a:endParaRPr>
        </a:p>
      </dsp:txBody>
      <dsp:txXfrm>
        <a:off x="2671430" y="2871632"/>
        <a:ext cx="2660195" cy="1449322"/>
      </dsp:txXfrm>
    </dsp:sp>
    <dsp:sp modelId="{4A1E379D-CC25-4B65-8940-FC09348AD97C}">
      <dsp:nvSpPr>
        <dsp:cNvPr id="0" name=""/>
        <dsp:cNvSpPr/>
      </dsp:nvSpPr>
      <dsp:spPr>
        <a:xfrm rot="13089979">
          <a:off x="2343731" y="2175801"/>
          <a:ext cx="480684" cy="61282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i="0" kern="1200">
            <a:latin typeface="Arial" panose="020B0604020202020204" pitchFamily="34" charset="0"/>
            <a:cs typeface="Arial" panose="020B0604020202020204" pitchFamily="34" charset="0"/>
          </a:endParaRPr>
        </a:p>
      </dsp:txBody>
      <dsp:txXfrm rot="10800000">
        <a:off x="2472522" y="2342922"/>
        <a:ext cx="336479" cy="367697"/>
      </dsp:txXfrm>
    </dsp:sp>
    <dsp:sp modelId="{251629FC-A606-4512-A0FC-9E3840BDE112}">
      <dsp:nvSpPr>
        <dsp:cNvPr id="0" name=""/>
        <dsp:cNvSpPr/>
      </dsp:nvSpPr>
      <dsp:spPr>
        <a:xfrm>
          <a:off x="0" y="891116"/>
          <a:ext cx="2909246" cy="1406768"/>
        </a:xfrm>
        <a:prstGeom prst="ellipse">
          <a:avLst/>
        </a:prstGeom>
        <a:solidFill>
          <a:schemeClr val="bg1"/>
        </a:solidFill>
        <a:ln w="19050"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i="0" kern="1200" dirty="0" smtClean="0">
              <a:solidFill>
                <a:srgbClr val="0070C0"/>
              </a:solidFill>
              <a:latin typeface="Arial" panose="020B0604020202020204" pitchFamily="34" charset="0"/>
              <a:ea typeface="Calibri"/>
              <a:cs typeface="Arial" panose="020B0604020202020204" pitchFamily="34" charset="0"/>
            </a:rPr>
            <a:t>диагностическая</a:t>
          </a:r>
          <a:endParaRPr lang="ru-RU" sz="2000" i="0" kern="1200" dirty="0">
            <a:solidFill>
              <a:srgbClr val="0070C0"/>
            </a:solidFill>
            <a:latin typeface="Arial" panose="020B0604020202020204" pitchFamily="34" charset="0"/>
            <a:cs typeface="Arial" panose="020B0604020202020204" pitchFamily="34" charset="0"/>
          </a:endParaRPr>
        </a:p>
      </dsp:txBody>
      <dsp:txXfrm>
        <a:off x="426049" y="1097132"/>
        <a:ext cx="2057148" cy="994736"/>
      </dsp:txXfrm>
    </dsp:sp>
    <dsp:sp modelId="{5F1C93FE-26EB-49E2-AA1E-BA2292980CD9}">
      <dsp:nvSpPr>
        <dsp:cNvPr id="0" name=""/>
        <dsp:cNvSpPr/>
      </dsp:nvSpPr>
      <dsp:spPr>
        <a:xfrm rot="16255783">
          <a:off x="3912847" y="1874093"/>
          <a:ext cx="430263" cy="61282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i="0" kern="1200">
            <a:latin typeface="Arial" panose="020B0604020202020204" pitchFamily="34" charset="0"/>
            <a:cs typeface="Arial" panose="020B0604020202020204" pitchFamily="34" charset="0"/>
          </a:endParaRPr>
        </a:p>
      </dsp:txBody>
      <dsp:txXfrm>
        <a:off x="3976339" y="2061190"/>
        <a:ext cx="301184" cy="367697"/>
      </dsp:txXfrm>
    </dsp:sp>
    <dsp:sp modelId="{9FA8E8D2-FCFE-40AC-A2A2-0089336DE029}">
      <dsp:nvSpPr>
        <dsp:cNvPr id="0" name=""/>
        <dsp:cNvSpPr/>
      </dsp:nvSpPr>
      <dsp:spPr>
        <a:xfrm>
          <a:off x="2932612" y="392380"/>
          <a:ext cx="2587565" cy="1372468"/>
        </a:xfrm>
        <a:prstGeom prst="ellipse">
          <a:avLst/>
        </a:prstGeom>
        <a:solidFill>
          <a:schemeClr val="bg1"/>
        </a:solidFill>
        <a:ln w="19050"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i="0" kern="1200" dirty="0" smtClean="0">
              <a:solidFill>
                <a:srgbClr val="0070C0"/>
              </a:solidFill>
              <a:latin typeface="Arial" panose="020B0604020202020204" pitchFamily="34" charset="0"/>
              <a:ea typeface="Calibri"/>
              <a:cs typeface="Arial" panose="020B0604020202020204" pitchFamily="34" charset="0"/>
            </a:rPr>
            <a:t>обучающая </a:t>
          </a:r>
          <a:endParaRPr lang="ru-RU" sz="2000" i="0" kern="1200" dirty="0">
            <a:solidFill>
              <a:srgbClr val="0070C0"/>
            </a:solidFill>
            <a:latin typeface="Arial" panose="020B0604020202020204" pitchFamily="34" charset="0"/>
            <a:cs typeface="Arial" panose="020B0604020202020204" pitchFamily="34" charset="0"/>
          </a:endParaRPr>
        </a:p>
      </dsp:txBody>
      <dsp:txXfrm>
        <a:off x="3311552" y="593373"/>
        <a:ext cx="1829685" cy="970482"/>
      </dsp:txXfrm>
    </dsp:sp>
    <dsp:sp modelId="{F0F35B4D-7E17-431A-9246-BB8360F23979}">
      <dsp:nvSpPr>
        <dsp:cNvPr id="0" name=""/>
        <dsp:cNvSpPr/>
      </dsp:nvSpPr>
      <dsp:spPr>
        <a:xfrm rot="19732173">
          <a:off x="5425518" y="2254988"/>
          <a:ext cx="579014" cy="61282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i="0" kern="1200">
            <a:latin typeface="Arial" panose="020B0604020202020204" pitchFamily="34" charset="0"/>
            <a:cs typeface="Arial" panose="020B0604020202020204" pitchFamily="34" charset="0"/>
          </a:endParaRPr>
        </a:p>
      </dsp:txBody>
      <dsp:txXfrm>
        <a:off x="5438025" y="2422455"/>
        <a:ext cx="405310" cy="367697"/>
      </dsp:txXfrm>
    </dsp:sp>
    <dsp:sp modelId="{A7C927E9-52FC-40A5-87A1-801730248BB9}">
      <dsp:nvSpPr>
        <dsp:cNvPr id="0" name=""/>
        <dsp:cNvSpPr/>
      </dsp:nvSpPr>
      <dsp:spPr>
        <a:xfrm>
          <a:off x="5663848" y="1117162"/>
          <a:ext cx="2751532" cy="1288474"/>
        </a:xfrm>
        <a:prstGeom prst="ellipse">
          <a:avLst/>
        </a:prstGeom>
        <a:solidFill>
          <a:schemeClr val="bg1"/>
        </a:solidFill>
        <a:ln w="19050"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i="0" kern="1200" dirty="0" smtClean="0">
              <a:solidFill>
                <a:srgbClr val="0070C0"/>
              </a:solidFill>
              <a:latin typeface="Arial" panose="020B0604020202020204" pitchFamily="34" charset="0"/>
              <a:ea typeface="Calibri"/>
              <a:cs typeface="Arial" panose="020B0604020202020204" pitchFamily="34" charset="0"/>
            </a:rPr>
            <a:t>управляющая</a:t>
          </a:r>
          <a:endParaRPr lang="ru-RU" sz="2000" i="0" kern="1200" dirty="0">
            <a:solidFill>
              <a:srgbClr val="0070C0"/>
            </a:solidFill>
            <a:latin typeface="Arial" panose="020B0604020202020204" pitchFamily="34" charset="0"/>
            <a:cs typeface="Arial" panose="020B0604020202020204" pitchFamily="34" charset="0"/>
          </a:endParaRPr>
        </a:p>
      </dsp:txBody>
      <dsp:txXfrm>
        <a:off x="6066801" y="1305855"/>
        <a:ext cx="1945626" cy="911088"/>
      </dsp:txXfrm>
    </dsp:sp>
    <dsp:sp modelId="{2FE952CA-D8E8-4C23-8F19-13CCC51D7E3A}">
      <dsp:nvSpPr>
        <dsp:cNvPr id="0" name=""/>
        <dsp:cNvSpPr/>
      </dsp:nvSpPr>
      <dsp:spPr>
        <a:xfrm rot="1887565">
          <a:off x="5475926" y="4363872"/>
          <a:ext cx="589087" cy="61282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i="0" kern="1200">
            <a:latin typeface="Arial" panose="020B0604020202020204" pitchFamily="34" charset="0"/>
            <a:cs typeface="Arial" panose="020B0604020202020204" pitchFamily="34" charset="0"/>
          </a:endParaRPr>
        </a:p>
      </dsp:txBody>
      <dsp:txXfrm>
        <a:off x="5488914" y="4440322"/>
        <a:ext cx="412361" cy="367697"/>
      </dsp:txXfrm>
    </dsp:sp>
    <dsp:sp modelId="{E836D33A-A39F-4E51-94F1-4E20D2732236}">
      <dsp:nvSpPr>
        <dsp:cNvPr id="0" name=""/>
        <dsp:cNvSpPr/>
      </dsp:nvSpPr>
      <dsp:spPr>
        <a:xfrm>
          <a:off x="5655473" y="4784048"/>
          <a:ext cx="2915410" cy="1432074"/>
        </a:xfrm>
        <a:prstGeom prst="ellipse">
          <a:avLst/>
        </a:prstGeom>
        <a:solidFill>
          <a:schemeClr val="bg1"/>
        </a:solidFill>
        <a:ln w="19050"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i="0" kern="1200" dirty="0" smtClean="0">
              <a:solidFill>
                <a:srgbClr val="0070C0"/>
              </a:solidFill>
              <a:latin typeface="Arial" panose="020B0604020202020204" pitchFamily="34" charset="0"/>
              <a:ea typeface="Calibri"/>
              <a:cs typeface="Arial" panose="020B0604020202020204" pitchFamily="34" charset="0"/>
            </a:rPr>
            <a:t>корректирующая</a:t>
          </a:r>
          <a:endParaRPr lang="ru-RU" sz="2000" i="0" kern="1200" dirty="0">
            <a:solidFill>
              <a:srgbClr val="0070C0"/>
            </a:solidFill>
            <a:latin typeface="Arial" panose="020B0604020202020204" pitchFamily="34" charset="0"/>
            <a:cs typeface="Arial" panose="020B0604020202020204" pitchFamily="34" charset="0"/>
          </a:endParaRPr>
        </a:p>
      </dsp:txBody>
      <dsp:txXfrm>
        <a:off x="6082425" y="4993770"/>
        <a:ext cx="2061506" cy="1012630"/>
      </dsp:txXfrm>
    </dsp:sp>
    <dsp:sp modelId="{0062F215-D6B1-4F00-9C04-9B2CF74DF561}">
      <dsp:nvSpPr>
        <dsp:cNvPr id="0" name=""/>
        <dsp:cNvSpPr/>
      </dsp:nvSpPr>
      <dsp:spPr>
        <a:xfrm rot="5278791">
          <a:off x="3845789" y="4771565"/>
          <a:ext cx="410226" cy="61282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i="0" kern="1200">
            <a:latin typeface="Arial" panose="020B0604020202020204" pitchFamily="34" charset="0"/>
            <a:cs typeface="Arial" panose="020B0604020202020204" pitchFamily="34" charset="0"/>
          </a:endParaRPr>
        </a:p>
      </dsp:txBody>
      <dsp:txXfrm>
        <a:off x="3905154" y="4832635"/>
        <a:ext cx="287158" cy="367697"/>
      </dsp:txXfrm>
    </dsp:sp>
    <dsp:sp modelId="{A7E124B3-185A-4891-95C8-8F0746C1B58A}">
      <dsp:nvSpPr>
        <dsp:cNvPr id="0" name=""/>
        <dsp:cNvSpPr/>
      </dsp:nvSpPr>
      <dsp:spPr>
        <a:xfrm>
          <a:off x="2614534" y="5394390"/>
          <a:ext cx="2945295" cy="1260500"/>
        </a:xfrm>
        <a:prstGeom prst="ellipse">
          <a:avLst/>
        </a:prstGeom>
        <a:solidFill>
          <a:schemeClr val="bg1"/>
        </a:solidFill>
        <a:ln w="19050"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l" defTabSz="889000">
            <a:lnSpc>
              <a:spcPct val="90000"/>
            </a:lnSpc>
            <a:spcBef>
              <a:spcPct val="0"/>
            </a:spcBef>
            <a:spcAft>
              <a:spcPct val="35000"/>
            </a:spcAft>
          </a:pPr>
          <a:r>
            <a:rPr lang="ru-RU" sz="2000" i="0" kern="1200" dirty="0" smtClean="0">
              <a:solidFill>
                <a:srgbClr val="0070C0"/>
              </a:solidFill>
              <a:latin typeface="Arial" panose="020B0604020202020204" pitchFamily="34" charset="0"/>
              <a:ea typeface="Calibri"/>
              <a:cs typeface="Arial" panose="020B0604020202020204" pitchFamily="34" charset="0"/>
            </a:rPr>
            <a:t>стимулирующая</a:t>
          </a:r>
          <a:endParaRPr lang="ru-RU" sz="2000" i="0" kern="1200" dirty="0">
            <a:solidFill>
              <a:srgbClr val="0070C0"/>
            </a:solidFill>
            <a:latin typeface="Arial" panose="020B0604020202020204" pitchFamily="34" charset="0"/>
            <a:cs typeface="Arial" panose="020B0604020202020204" pitchFamily="34" charset="0"/>
          </a:endParaRPr>
        </a:p>
      </dsp:txBody>
      <dsp:txXfrm>
        <a:off x="3045862" y="5578986"/>
        <a:ext cx="2082639" cy="891308"/>
      </dsp:txXfrm>
    </dsp:sp>
    <dsp:sp modelId="{198D7821-045C-4A8E-A13C-CDB190C188DC}">
      <dsp:nvSpPr>
        <dsp:cNvPr id="0" name=""/>
        <dsp:cNvSpPr/>
      </dsp:nvSpPr>
      <dsp:spPr>
        <a:xfrm rot="8774637">
          <a:off x="2198083" y="4332202"/>
          <a:ext cx="487707" cy="61282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ru-RU" sz="2700" i="0" kern="1200">
            <a:latin typeface="Arial" panose="020B0604020202020204" pitchFamily="34" charset="0"/>
            <a:cs typeface="Arial" panose="020B0604020202020204" pitchFamily="34" charset="0"/>
          </a:endParaRPr>
        </a:p>
      </dsp:txBody>
      <dsp:txXfrm rot="10800000">
        <a:off x="2332062" y="4414118"/>
        <a:ext cx="341395" cy="367697"/>
      </dsp:txXfrm>
    </dsp:sp>
    <dsp:sp modelId="{7F100140-996F-42BA-B5D4-4F8A5FF3D35E}">
      <dsp:nvSpPr>
        <dsp:cNvPr id="0" name=""/>
        <dsp:cNvSpPr/>
      </dsp:nvSpPr>
      <dsp:spPr>
        <a:xfrm>
          <a:off x="0" y="4757173"/>
          <a:ext cx="2526462" cy="1338419"/>
        </a:xfrm>
        <a:prstGeom prst="ellipse">
          <a:avLst/>
        </a:prstGeom>
        <a:solidFill>
          <a:schemeClr val="bg1"/>
        </a:solidFill>
        <a:ln w="19050"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i="0" kern="1200" dirty="0" smtClean="0">
              <a:solidFill>
                <a:srgbClr val="0070C0"/>
              </a:solidFill>
              <a:latin typeface="Arial" panose="020B0604020202020204" pitchFamily="34" charset="0"/>
              <a:ea typeface="Calibri"/>
              <a:cs typeface="Arial" panose="020B0604020202020204" pitchFamily="34" charset="0"/>
            </a:rPr>
            <a:t>оценочная</a:t>
          </a:r>
          <a:endParaRPr lang="ru-RU" sz="2000" i="0" kern="1200" dirty="0">
            <a:solidFill>
              <a:srgbClr val="0070C0"/>
            </a:solidFill>
            <a:latin typeface="Arial" panose="020B0604020202020204" pitchFamily="34" charset="0"/>
            <a:cs typeface="Arial" panose="020B0604020202020204" pitchFamily="34" charset="0"/>
          </a:endParaRPr>
        </a:p>
      </dsp:txBody>
      <dsp:txXfrm>
        <a:off x="369992" y="4953180"/>
        <a:ext cx="1786478" cy="9464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989B3F-7930-40D0-9B7E-A181AAF3CDC2}">
      <dsp:nvSpPr>
        <dsp:cNvPr id="0" name=""/>
        <dsp:cNvSpPr/>
      </dsp:nvSpPr>
      <dsp:spPr>
        <a:xfrm>
          <a:off x="4833623" y="524486"/>
          <a:ext cx="3278754" cy="1289229"/>
        </a:xfrm>
        <a:prstGeom prst="ellipse">
          <a:avLst/>
        </a:prstGeom>
        <a:solidFill>
          <a:schemeClr val="bg1"/>
        </a:solidFill>
        <a:ln w="19050"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i="1" kern="1200" dirty="0" smtClean="0">
              <a:solidFill>
                <a:srgbClr val="0070C0"/>
              </a:solidFill>
              <a:latin typeface="Arial" panose="020B0604020202020204" pitchFamily="34" charset="0"/>
              <a:ea typeface="Calibri"/>
              <a:cs typeface="Arial" panose="020B0604020202020204" pitchFamily="34" charset="0"/>
            </a:rPr>
            <a:t>Информационная часть</a:t>
          </a:r>
          <a:endParaRPr lang="ru-RU" sz="2000" kern="1200" dirty="0">
            <a:solidFill>
              <a:srgbClr val="0070C0"/>
            </a:solidFill>
            <a:latin typeface="Arial" panose="020B0604020202020204" pitchFamily="34" charset="0"/>
            <a:cs typeface="Arial" panose="020B0604020202020204" pitchFamily="34" charset="0"/>
          </a:endParaRPr>
        </a:p>
      </dsp:txBody>
      <dsp:txXfrm>
        <a:off x="5313785" y="713289"/>
        <a:ext cx="2318430" cy="911623"/>
      </dsp:txXfrm>
    </dsp:sp>
    <dsp:sp modelId="{1BC5FE9C-597D-4F9D-A004-3FBAA413765E}">
      <dsp:nvSpPr>
        <dsp:cNvPr id="0" name=""/>
        <dsp:cNvSpPr/>
      </dsp:nvSpPr>
      <dsp:spPr>
        <a:xfrm>
          <a:off x="4311660" y="885400"/>
          <a:ext cx="499356" cy="468885"/>
        </a:xfrm>
        <a:prstGeom prst="mathPlus">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ru-RU" sz="800" kern="1200">
            <a:latin typeface="Arial" panose="020B0604020202020204" pitchFamily="34" charset="0"/>
            <a:cs typeface="Arial" panose="020B0604020202020204" pitchFamily="34" charset="0"/>
          </a:endParaRPr>
        </a:p>
      </dsp:txBody>
      <dsp:txXfrm>
        <a:off x="4377850" y="1064702"/>
        <a:ext cx="366976" cy="110281"/>
      </dsp:txXfrm>
    </dsp:sp>
    <dsp:sp modelId="{FFE74892-9D63-4FDF-BAA2-2984862D1AF7}">
      <dsp:nvSpPr>
        <dsp:cNvPr id="0" name=""/>
        <dsp:cNvSpPr/>
      </dsp:nvSpPr>
      <dsp:spPr>
        <a:xfrm>
          <a:off x="2097195" y="756599"/>
          <a:ext cx="2215604" cy="770907"/>
        </a:xfrm>
        <a:prstGeom prst="ellipse">
          <a:avLst/>
        </a:prstGeom>
        <a:solidFill>
          <a:schemeClr val="bg1"/>
        </a:solidFill>
        <a:ln w="19050"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i="1" kern="1200" dirty="0" err="1" smtClean="0">
              <a:solidFill>
                <a:srgbClr val="0070C0"/>
              </a:solidFill>
              <a:latin typeface="Arial" panose="020B0604020202020204" pitchFamily="34" charset="0"/>
              <a:ea typeface="Calibri"/>
              <a:cs typeface="Arial" panose="020B0604020202020204" pitchFamily="34" charset="0"/>
            </a:rPr>
            <a:t>Операцион</a:t>
          </a:r>
          <a:endParaRPr lang="ru-RU" sz="2000" i="1" kern="1200" dirty="0" smtClean="0">
            <a:solidFill>
              <a:srgbClr val="0070C0"/>
            </a:solidFill>
            <a:latin typeface="Arial" panose="020B0604020202020204" pitchFamily="34" charset="0"/>
            <a:ea typeface="Calibri"/>
            <a:cs typeface="Arial" panose="020B0604020202020204" pitchFamily="34" charset="0"/>
          </a:endParaRPr>
        </a:p>
        <a:p>
          <a:pPr lvl="0" algn="ctr" defTabSz="889000">
            <a:lnSpc>
              <a:spcPct val="90000"/>
            </a:lnSpc>
            <a:spcBef>
              <a:spcPct val="0"/>
            </a:spcBef>
            <a:spcAft>
              <a:spcPct val="35000"/>
            </a:spcAft>
          </a:pPr>
          <a:r>
            <a:rPr lang="ru-RU" sz="2000" i="1" kern="1200" dirty="0" err="1" smtClean="0">
              <a:solidFill>
                <a:srgbClr val="0070C0"/>
              </a:solidFill>
              <a:latin typeface="Arial" panose="020B0604020202020204" pitchFamily="34" charset="0"/>
              <a:ea typeface="Calibri"/>
              <a:cs typeface="Arial" panose="020B0604020202020204" pitchFamily="34" charset="0"/>
            </a:rPr>
            <a:t>ная</a:t>
          </a:r>
          <a:r>
            <a:rPr lang="ru-RU" sz="2000" i="1" kern="1200" dirty="0" smtClean="0">
              <a:solidFill>
                <a:srgbClr val="0070C0"/>
              </a:solidFill>
              <a:latin typeface="Arial" panose="020B0604020202020204" pitchFamily="34" charset="0"/>
              <a:ea typeface="Calibri"/>
              <a:cs typeface="Arial" panose="020B0604020202020204" pitchFamily="34" charset="0"/>
            </a:rPr>
            <a:t> </a:t>
          </a:r>
          <a:r>
            <a:rPr lang="ru-RU" sz="2000" i="1" kern="1200" dirty="0" smtClean="0">
              <a:solidFill>
                <a:srgbClr val="0070C0"/>
              </a:solidFill>
              <a:latin typeface="Arial" panose="020B0604020202020204" pitchFamily="34" charset="0"/>
              <a:ea typeface="Calibri"/>
              <a:cs typeface="Arial" panose="020B0604020202020204" pitchFamily="34" charset="0"/>
            </a:rPr>
            <a:t>часть</a:t>
          </a:r>
        </a:p>
      </dsp:txBody>
      <dsp:txXfrm>
        <a:off x="2421663" y="869496"/>
        <a:ext cx="1566668" cy="545113"/>
      </dsp:txXfrm>
    </dsp:sp>
    <dsp:sp modelId="{6276F4CE-93FB-45D8-8393-9D4915721080}">
      <dsp:nvSpPr>
        <dsp:cNvPr id="0" name=""/>
        <dsp:cNvSpPr/>
      </dsp:nvSpPr>
      <dsp:spPr>
        <a:xfrm>
          <a:off x="1699952" y="901970"/>
          <a:ext cx="420498" cy="515186"/>
        </a:xfrm>
        <a:prstGeom prst="mathEqual">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a:latin typeface="Arial" panose="020B0604020202020204" pitchFamily="34" charset="0"/>
            <a:cs typeface="Arial" panose="020B0604020202020204" pitchFamily="34" charset="0"/>
          </a:endParaRPr>
        </a:p>
      </dsp:txBody>
      <dsp:txXfrm>
        <a:off x="1755689" y="1008098"/>
        <a:ext cx="309024" cy="302930"/>
      </dsp:txXfrm>
    </dsp:sp>
    <dsp:sp modelId="{BF4D09C1-2C45-411A-8AB8-43DA4D7C2D84}">
      <dsp:nvSpPr>
        <dsp:cNvPr id="0" name=""/>
        <dsp:cNvSpPr/>
      </dsp:nvSpPr>
      <dsp:spPr>
        <a:xfrm>
          <a:off x="141026" y="524486"/>
          <a:ext cx="1477624" cy="1289229"/>
        </a:xfrm>
        <a:prstGeom prst="ellipse">
          <a:avLst/>
        </a:prstGeom>
        <a:solidFill>
          <a:schemeClr val="bg1"/>
        </a:solidFill>
        <a:ln w="19050" cap="rnd"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i="1" kern="1200" dirty="0" smtClean="0">
              <a:solidFill>
                <a:srgbClr val="0070C0"/>
              </a:solidFill>
              <a:latin typeface="Arial" panose="020B0604020202020204" pitchFamily="34" charset="0"/>
              <a:ea typeface="Calibri"/>
              <a:cs typeface="Arial" panose="020B0604020202020204" pitchFamily="34" charset="0"/>
            </a:rPr>
            <a:t>Тест</a:t>
          </a:r>
          <a:endParaRPr lang="ru-RU" sz="2800" kern="1200" dirty="0">
            <a:solidFill>
              <a:srgbClr val="0070C0"/>
            </a:solidFill>
            <a:latin typeface="Arial" panose="020B0604020202020204" pitchFamily="34" charset="0"/>
            <a:cs typeface="Arial" panose="020B0604020202020204" pitchFamily="34" charset="0"/>
          </a:endParaRPr>
        </a:p>
      </dsp:txBody>
      <dsp:txXfrm>
        <a:off x="357419" y="713289"/>
        <a:ext cx="1044838" cy="9116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02BB0-8B4F-4117-8A67-1612C41EB3C9}">
      <dsp:nvSpPr>
        <dsp:cNvPr id="0" name=""/>
        <dsp:cNvSpPr/>
      </dsp:nvSpPr>
      <dsp:spPr>
        <a:xfrm rot="5400000">
          <a:off x="-170302" y="171964"/>
          <a:ext cx="1135349" cy="79474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1</a:t>
          </a:r>
          <a:endParaRPr lang="ru-RU" sz="2300" kern="1200" dirty="0"/>
        </a:p>
      </dsp:txBody>
      <dsp:txXfrm rot="-5400000">
        <a:off x="1" y="399033"/>
        <a:ext cx="794744" cy="340605"/>
      </dsp:txXfrm>
    </dsp:sp>
    <dsp:sp modelId="{50103635-1841-4C30-ACFC-A18878520A61}">
      <dsp:nvSpPr>
        <dsp:cNvPr id="0" name=""/>
        <dsp:cNvSpPr/>
      </dsp:nvSpPr>
      <dsp:spPr>
        <a:xfrm rot="5400000">
          <a:off x="4047649" y="-3251242"/>
          <a:ext cx="737977" cy="7243786"/>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i="1" kern="1200" dirty="0" smtClean="0">
              <a:solidFill>
                <a:srgbClr val="0070C0"/>
              </a:solidFill>
              <a:latin typeface="Arial" panose="020B0604020202020204" pitchFamily="34" charset="0"/>
              <a:ea typeface="Times New Roman"/>
              <a:cs typeface="Arial" panose="020B0604020202020204" pitchFamily="34" charset="0"/>
            </a:rPr>
            <a:t>Обозначается цель тестирования</a:t>
          </a:r>
          <a:endParaRPr lang="ru-RU" sz="2000" kern="1200" dirty="0">
            <a:solidFill>
              <a:srgbClr val="0070C0"/>
            </a:solidFill>
            <a:latin typeface="Arial" panose="020B0604020202020204" pitchFamily="34" charset="0"/>
            <a:cs typeface="Arial" panose="020B0604020202020204" pitchFamily="34" charset="0"/>
          </a:endParaRPr>
        </a:p>
      </dsp:txBody>
      <dsp:txXfrm rot="-5400000">
        <a:off x="794745" y="37687"/>
        <a:ext cx="7207761" cy="665927"/>
      </dsp:txXfrm>
    </dsp:sp>
    <dsp:sp modelId="{77269558-B584-4C76-B2F8-2107B6EB8B65}">
      <dsp:nvSpPr>
        <dsp:cNvPr id="0" name=""/>
        <dsp:cNvSpPr/>
      </dsp:nvSpPr>
      <dsp:spPr>
        <a:xfrm rot="5400000">
          <a:off x="-170302" y="1190656"/>
          <a:ext cx="1135349" cy="79474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2</a:t>
          </a:r>
          <a:endParaRPr lang="ru-RU" sz="2300" kern="1200" dirty="0"/>
        </a:p>
      </dsp:txBody>
      <dsp:txXfrm rot="-5400000">
        <a:off x="1" y="1417725"/>
        <a:ext cx="794744" cy="340605"/>
      </dsp:txXfrm>
    </dsp:sp>
    <dsp:sp modelId="{C21862D5-8A22-45AC-A1A0-D2DD132EC494}">
      <dsp:nvSpPr>
        <dsp:cNvPr id="0" name=""/>
        <dsp:cNvSpPr/>
      </dsp:nvSpPr>
      <dsp:spPr>
        <a:xfrm rot="5400000">
          <a:off x="4047649" y="-2232550"/>
          <a:ext cx="737977" cy="7243786"/>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i="1" kern="1200" dirty="0" smtClean="0">
              <a:solidFill>
                <a:srgbClr val="0070C0"/>
              </a:solidFill>
              <a:latin typeface="Times New Roman" pitchFamily="18" charset="0"/>
              <a:ea typeface="Times New Roman"/>
              <a:cs typeface="Times New Roman" pitchFamily="18" charset="0"/>
            </a:rPr>
            <a:t>Медленно, громко, чётко озвучивается инструкцию по работе с тестом</a:t>
          </a:r>
          <a:endParaRPr lang="ru-RU" sz="2000" kern="1200" dirty="0">
            <a:solidFill>
              <a:srgbClr val="0070C0"/>
            </a:solidFill>
          </a:endParaRPr>
        </a:p>
      </dsp:txBody>
      <dsp:txXfrm rot="-5400000">
        <a:off x="794745" y="1056379"/>
        <a:ext cx="7207761" cy="665927"/>
      </dsp:txXfrm>
    </dsp:sp>
    <dsp:sp modelId="{981641F9-4964-43B5-8048-5D9B51B14D61}">
      <dsp:nvSpPr>
        <dsp:cNvPr id="0" name=""/>
        <dsp:cNvSpPr/>
      </dsp:nvSpPr>
      <dsp:spPr>
        <a:xfrm rot="5400000">
          <a:off x="-170302" y="2209349"/>
          <a:ext cx="1135349" cy="79474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3</a:t>
          </a:r>
          <a:endParaRPr lang="ru-RU" sz="2300" kern="1200" dirty="0"/>
        </a:p>
      </dsp:txBody>
      <dsp:txXfrm rot="-5400000">
        <a:off x="1" y="2436418"/>
        <a:ext cx="794744" cy="340605"/>
      </dsp:txXfrm>
    </dsp:sp>
    <dsp:sp modelId="{FE4B800B-2EDB-4020-B0CD-841222D0C014}">
      <dsp:nvSpPr>
        <dsp:cNvPr id="0" name=""/>
        <dsp:cNvSpPr/>
      </dsp:nvSpPr>
      <dsp:spPr>
        <a:xfrm rot="5400000">
          <a:off x="4047649" y="-1213857"/>
          <a:ext cx="737977" cy="7243786"/>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i="1" kern="1200" dirty="0" smtClean="0">
              <a:solidFill>
                <a:srgbClr val="0070C0"/>
              </a:solidFill>
              <a:latin typeface="Arial" panose="020B0604020202020204" pitchFamily="34" charset="0"/>
              <a:ea typeface="Times New Roman"/>
              <a:cs typeface="Arial" panose="020B0604020202020204" pitchFamily="34" charset="0"/>
            </a:rPr>
            <a:t>Проводится разбор задания-образца с целью проверки правильности понимания инструкции</a:t>
          </a:r>
          <a:endParaRPr lang="ru-RU" sz="2000" kern="1200" dirty="0">
            <a:solidFill>
              <a:srgbClr val="0070C0"/>
            </a:solidFill>
            <a:latin typeface="Arial" panose="020B0604020202020204" pitchFamily="34" charset="0"/>
            <a:cs typeface="Arial" panose="020B0604020202020204" pitchFamily="34" charset="0"/>
          </a:endParaRPr>
        </a:p>
      </dsp:txBody>
      <dsp:txXfrm rot="-5400000">
        <a:off x="794745" y="2075072"/>
        <a:ext cx="7207761" cy="665927"/>
      </dsp:txXfrm>
    </dsp:sp>
    <dsp:sp modelId="{FF88B1A1-A6F3-435B-B092-F6AC3004727C}">
      <dsp:nvSpPr>
        <dsp:cNvPr id="0" name=""/>
        <dsp:cNvSpPr/>
      </dsp:nvSpPr>
      <dsp:spPr>
        <a:xfrm rot="5400000">
          <a:off x="-170302" y="3228042"/>
          <a:ext cx="1135349" cy="79474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4</a:t>
          </a:r>
          <a:endParaRPr lang="ru-RU" sz="2300" kern="1200" dirty="0"/>
        </a:p>
      </dsp:txBody>
      <dsp:txXfrm rot="-5400000">
        <a:off x="1" y="3455111"/>
        <a:ext cx="794744" cy="340605"/>
      </dsp:txXfrm>
    </dsp:sp>
    <dsp:sp modelId="{74F38560-9A13-4433-8E0C-5BD5B1648442}">
      <dsp:nvSpPr>
        <dsp:cNvPr id="0" name=""/>
        <dsp:cNvSpPr/>
      </dsp:nvSpPr>
      <dsp:spPr>
        <a:xfrm rot="5400000">
          <a:off x="4047649" y="-195164"/>
          <a:ext cx="737977" cy="7243786"/>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i="1" kern="1200" dirty="0" smtClean="0">
              <a:solidFill>
                <a:srgbClr val="0070C0"/>
              </a:solidFill>
              <a:latin typeface="Arial" panose="020B0604020202020204" pitchFamily="34" charset="0"/>
              <a:ea typeface="Times New Roman"/>
              <a:cs typeface="Arial" panose="020B0604020202020204" pitchFamily="34" charset="0"/>
            </a:rPr>
            <a:t>Если возникают вопросы, то проводится дополнительный инструктаж</a:t>
          </a:r>
          <a:endParaRPr lang="ru-RU" sz="2000" kern="1200" dirty="0">
            <a:solidFill>
              <a:srgbClr val="0070C0"/>
            </a:solidFill>
            <a:latin typeface="Arial" panose="020B0604020202020204" pitchFamily="34" charset="0"/>
            <a:cs typeface="Arial" panose="020B0604020202020204" pitchFamily="34" charset="0"/>
          </a:endParaRPr>
        </a:p>
      </dsp:txBody>
      <dsp:txXfrm rot="-5400000">
        <a:off x="794745" y="3093765"/>
        <a:ext cx="7207761" cy="665927"/>
      </dsp:txXfrm>
    </dsp:sp>
    <dsp:sp modelId="{EBF77F63-EB44-480E-B117-F0796B7E441D}">
      <dsp:nvSpPr>
        <dsp:cNvPr id="0" name=""/>
        <dsp:cNvSpPr/>
      </dsp:nvSpPr>
      <dsp:spPr>
        <a:xfrm rot="5400000">
          <a:off x="-170302" y="4246735"/>
          <a:ext cx="1135349" cy="79474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5</a:t>
          </a:r>
          <a:endParaRPr lang="ru-RU" sz="2300" kern="1200" dirty="0"/>
        </a:p>
      </dsp:txBody>
      <dsp:txXfrm rot="-5400000">
        <a:off x="1" y="4473804"/>
        <a:ext cx="794744" cy="340605"/>
      </dsp:txXfrm>
    </dsp:sp>
    <dsp:sp modelId="{75CEF193-E08D-42C3-A4C3-9FB0A0EA0FA2}">
      <dsp:nvSpPr>
        <dsp:cNvPr id="0" name=""/>
        <dsp:cNvSpPr/>
      </dsp:nvSpPr>
      <dsp:spPr>
        <a:xfrm rot="5400000">
          <a:off x="4047649" y="823528"/>
          <a:ext cx="737977" cy="7243786"/>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i="1" kern="1200" dirty="0" smtClean="0">
              <a:solidFill>
                <a:srgbClr val="0070C0"/>
              </a:solidFill>
              <a:latin typeface="Arial" panose="020B0604020202020204" pitchFamily="34" charset="0"/>
              <a:ea typeface="Times New Roman"/>
              <a:cs typeface="Arial" panose="020B0604020202020204" pitchFamily="34" charset="0"/>
            </a:rPr>
            <a:t>Сообщается о времени выполнения тестирования</a:t>
          </a:r>
          <a:endParaRPr lang="ru-RU" sz="2000" kern="1200" dirty="0">
            <a:solidFill>
              <a:srgbClr val="0070C0"/>
            </a:solidFill>
            <a:latin typeface="Arial" panose="020B0604020202020204" pitchFamily="34" charset="0"/>
            <a:cs typeface="Arial" panose="020B0604020202020204" pitchFamily="34" charset="0"/>
          </a:endParaRPr>
        </a:p>
      </dsp:txBody>
      <dsp:txXfrm rot="-5400000">
        <a:off x="794745" y="4112458"/>
        <a:ext cx="7207761" cy="6659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83E0A1-72CD-4D2E-9C54-734380EBD898}">
      <dsp:nvSpPr>
        <dsp:cNvPr id="0" name=""/>
        <dsp:cNvSpPr/>
      </dsp:nvSpPr>
      <dsp:spPr>
        <a:xfrm rot="5400000">
          <a:off x="-202108" y="235566"/>
          <a:ext cx="1347390" cy="943173"/>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ru-RU" sz="2700" kern="1200" dirty="0" smtClean="0">
              <a:solidFill>
                <a:schemeClr val="bg1"/>
              </a:solidFill>
            </a:rPr>
            <a:t>1</a:t>
          </a:r>
          <a:endParaRPr lang="ru-RU" sz="2700" kern="1200" dirty="0">
            <a:solidFill>
              <a:schemeClr val="bg1"/>
            </a:solidFill>
          </a:endParaRPr>
        </a:p>
      </dsp:txBody>
      <dsp:txXfrm rot="-5400000">
        <a:off x="1" y="505045"/>
        <a:ext cx="943173" cy="404217"/>
      </dsp:txXfrm>
    </dsp:sp>
    <dsp:sp modelId="{673A90D7-F06E-4CB5-99A9-34CE99B712F9}">
      <dsp:nvSpPr>
        <dsp:cNvPr id="0" name=""/>
        <dsp:cNvSpPr/>
      </dsp:nvSpPr>
      <dsp:spPr>
        <a:xfrm rot="5400000">
          <a:off x="3495667" y="-2551669"/>
          <a:ext cx="875803" cy="5980791"/>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solidFill>
                <a:srgbClr val="002060"/>
              </a:solidFill>
              <a:hlinkClick xmlns:r="http://schemas.openxmlformats.org/officeDocument/2006/relationships" r:id="rId1"/>
            </a:rPr>
            <a:t>https://nsportal.ru/shkola/inostrannye-yazyki/angliiskiy-yazyk/library/2014/08/02/tipy-testovykh-zadaniy-po-angliyskomu</a:t>
          </a:r>
          <a:endParaRPr lang="ru-RU" sz="1600" kern="1200" dirty="0">
            <a:solidFill>
              <a:srgbClr val="002060"/>
            </a:solidFill>
          </a:endParaRPr>
        </a:p>
      </dsp:txBody>
      <dsp:txXfrm rot="-5400000">
        <a:off x="943174" y="43577"/>
        <a:ext cx="5938038" cy="790297"/>
      </dsp:txXfrm>
    </dsp:sp>
    <dsp:sp modelId="{F91ED19C-E168-4DDF-A12D-1D6437890879}">
      <dsp:nvSpPr>
        <dsp:cNvPr id="0" name=""/>
        <dsp:cNvSpPr/>
      </dsp:nvSpPr>
      <dsp:spPr>
        <a:xfrm rot="5400000">
          <a:off x="-202108" y="1420949"/>
          <a:ext cx="1347390" cy="943173"/>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ru-RU" sz="2700" kern="1200" dirty="0" smtClean="0">
              <a:solidFill>
                <a:schemeClr val="bg1"/>
              </a:solidFill>
            </a:rPr>
            <a:t>2</a:t>
          </a:r>
          <a:endParaRPr lang="ru-RU" sz="2700" kern="1200" dirty="0">
            <a:solidFill>
              <a:schemeClr val="bg1"/>
            </a:solidFill>
          </a:endParaRPr>
        </a:p>
      </dsp:txBody>
      <dsp:txXfrm rot="-5400000">
        <a:off x="1" y="1690428"/>
        <a:ext cx="943173" cy="404217"/>
      </dsp:txXfrm>
    </dsp:sp>
    <dsp:sp modelId="{4BEA7D56-1B37-47F1-BE8C-011983974B4B}">
      <dsp:nvSpPr>
        <dsp:cNvPr id="0" name=""/>
        <dsp:cNvSpPr/>
      </dsp:nvSpPr>
      <dsp:spPr>
        <a:xfrm rot="5400000">
          <a:off x="3495667" y="-1349970"/>
          <a:ext cx="875803" cy="5980791"/>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smtClean="0">
              <a:solidFill>
                <a:schemeClr val="bg1"/>
              </a:solidFill>
              <a:hlinkClick xmlns:r="http://schemas.openxmlformats.org/officeDocument/2006/relationships" r:id="rId2"/>
            </a:rPr>
            <a:t>https://urok.1sept.ru/articles/671760</a:t>
          </a:r>
          <a:endParaRPr lang="ru-RU" sz="1600" kern="1200">
            <a:solidFill>
              <a:schemeClr val="bg1"/>
            </a:solidFill>
          </a:endParaRPr>
        </a:p>
        <a:p>
          <a:pPr marL="171450" lvl="1" indent="-171450" algn="l" defTabSz="711200">
            <a:lnSpc>
              <a:spcPct val="90000"/>
            </a:lnSpc>
            <a:spcBef>
              <a:spcPct val="0"/>
            </a:spcBef>
            <a:spcAft>
              <a:spcPct val="15000"/>
            </a:spcAft>
            <a:buChar char="••"/>
          </a:pPr>
          <a:endParaRPr lang="ru-RU" sz="1600" kern="1200" dirty="0" smtClean="0">
            <a:solidFill>
              <a:schemeClr val="bg1"/>
            </a:solidFill>
          </a:endParaRPr>
        </a:p>
      </dsp:txBody>
      <dsp:txXfrm rot="-5400000">
        <a:off x="943174" y="1245276"/>
        <a:ext cx="5938038" cy="790297"/>
      </dsp:txXfrm>
    </dsp:sp>
    <dsp:sp modelId="{35D3C244-843E-4978-9C5E-E57C4BF74DE2}">
      <dsp:nvSpPr>
        <dsp:cNvPr id="0" name=""/>
        <dsp:cNvSpPr/>
      </dsp:nvSpPr>
      <dsp:spPr>
        <a:xfrm rot="5400000">
          <a:off x="-202108" y="2622649"/>
          <a:ext cx="1347390" cy="943173"/>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ru-RU" sz="2700" kern="1200" dirty="0" smtClean="0">
              <a:solidFill>
                <a:schemeClr val="bg1"/>
              </a:solidFill>
            </a:rPr>
            <a:t>3</a:t>
          </a:r>
          <a:endParaRPr lang="ru-RU" sz="2700" kern="1200" dirty="0">
            <a:solidFill>
              <a:schemeClr val="bg1"/>
            </a:solidFill>
          </a:endParaRPr>
        </a:p>
      </dsp:txBody>
      <dsp:txXfrm rot="-5400000">
        <a:off x="1" y="2892128"/>
        <a:ext cx="943173" cy="404217"/>
      </dsp:txXfrm>
    </dsp:sp>
    <dsp:sp modelId="{11FCBBEB-8F8F-4910-89D5-22B7F2E70ED2}">
      <dsp:nvSpPr>
        <dsp:cNvPr id="0" name=""/>
        <dsp:cNvSpPr/>
      </dsp:nvSpPr>
      <dsp:spPr>
        <a:xfrm rot="5400000">
          <a:off x="3495667" y="-148270"/>
          <a:ext cx="875803" cy="5980791"/>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bg1"/>
              </a:solidFill>
              <a:hlinkClick xmlns:r="http://schemas.openxmlformats.org/officeDocument/2006/relationships" r:id="rId3"/>
            </a:rPr>
            <a:t>https://infourok.ru/metodika-ispolzovaniya-testovih-zadaniy-na-urokah-angliyskogo-yazika-3817259.html</a:t>
          </a:r>
          <a:endParaRPr lang="ru-RU" sz="1600" kern="1200" dirty="0" smtClean="0">
            <a:solidFill>
              <a:schemeClr val="bg1"/>
            </a:solidFill>
          </a:endParaRPr>
        </a:p>
      </dsp:txBody>
      <dsp:txXfrm rot="-5400000">
        <a:off x="943174" y="2446976"/>
        <a:ext cx="5938038" cy="790297"/>
      </dsp:txXfrm>
    </dsp:sp>
    <dsp:sp modelId="{8FE5A8A1-27C7-4838-A495-0FD92907D91A}">
      <dsp:nvSpPr>
        <dsp:cNvPr id="0" name=""/>
        <dsp:cNvSpPr/>
      </dsp:nvSpPr>
      <dsp:spPr>
        <a:xfrm rot="5400000">
          <a:off x="-202108" y="3808032"/>
          <a:ext cx="1347390" cy="943173"/>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ru-RU" sz="2700" kern="1200" dirty="0" smtClean="0">
              <a:solidFill>
                <a:schemeClr val="bg1"/>
              </a:solidFill>
            </a:rPr>
            <a:t>4</a:t>
          </a:r>
          <a:endParaRPr lang="ru-RU" sz="2700" kern="1200" dirty="0">
            <a:solidFill>
              <a:schemeClr val="bg1"/>
            </a:solidFill>
          </a:endParaRPr>
        </a:p>
      </dsp:txBody>
      <dsp:txXfrm rot="-5400000">
        <a:off x="1" y="4077511"/>
        <a:ext cx="943173" cy="404217"/>
      </dsp:txXfrm>
    </dsp:sp>
    <dsp:sp modelId="{CA57C5EE-0897-483B-A0EF-C332132E52CB}">
      <dsp:nvSpPr>
        <dsp:cNvPr id="0" name=""/>
        <dsp:cNvSpPr/>
      </dsp:nvSpPr>
      <dsp:spPr>
        <a:xfrm rot="5400000">
          <a:off x="3495667" y="1053429"/>
          <a:ext cx="875803" cy="5980791"/>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smtClean="0">
              <a:solidFill>
                <a:schemeClr val="bg1"/>
              </a:solidFill>
              <a:hlinkClick xmlns:r="http://schemas.openxmlformats.org/officeDocument/2006/relationships" r:id="rId4"/>
            </a:rPr>
            <a:t>https://multiurok.ru/all-files/angliiskiyYazik/</a:t>
          </a:r>
          <a:endParaRPr lang="ru-RU" sz="1600" kern="1200">
            <a:solidFill>
              <a:schemeClr val="bg1"/>
            </a:solidFill>
          </a:endParaRPr>
        </a:p>
        <a:p>
          <a:pPr marL="171450" lvl="1" indent="-171450" algn="l" defTabSz="711200">
            <a:lnSpc>
              <a:spcPct val="90000"/>
            </a:lnSpc>
            <a:spcBef>
              <a:spcPct val="0"/>
            </a:spcBef>
            <a:spcAft>
              <a:spcPct val="15000"/>
            </a:spcAft>
            <a:buChar char="••"/>
          </a:pPr>
          <a:endParaRPr lang="ru-RU" sz="1600" kern="1200" dirty="0">
            <a:solidFill>
              <a:schemeClr val="bg1"/>
            </a:solidFill>
          </a:endParaRPr>
        </a:p>
      </dsp:txBody>
      <dsp:txXfrm rot="-5400000">
        <a:off x="943174" y="3648676"/>
        <a:ext cx="5938038" cy="790297"/>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4958" cy="4968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1098" y="0"/>
            <a:ext cx="2944958" cy="496888"/>
          </a:xfrm>
          <a:prstGeom prst="rect">
            <a:avLst/>
          </a:prstGeom>
        </p:spPr>
        <p:txBody>
          <a:bodyPr vert="horz" lIns="91440" tIns="45720" rIns="91440" bIns="45720" rtlCol="0"/>
          <a:lstStyle>
            <a:lvl1pPr algn="r">
              <a:defRPr sz="1200"/>
            </a:lvl1pPr>
          </a:lstStyle>
          <a:p>
            <a:fld id="{24C8C36B-EF1F-4745-BC48-AF6895C3C3E2}" type="datetimeFigureOut">
              <a:rPr lang="ru-RU" smtClean="0"/>
              <a:t>25.01.2023</a:t>
            </a:fld>
            <a:endParaRPr lang="ru-RU"/>
          </a:p>
        </p:txBody>
      </p:sp>
      <p:sp>
        <p:nvSpPr>
          <p:cNvPr id="4" name="Нижний колонтитул 3"/>
          <p:cNvSpPr>
            <a:spLocks noGrp="1"/>
          </p:cNvSpPr>
          <p:nvPr>
            <p:ph type="ftr" sz="quarter" idx="2"/>
          </p:nvPr>
        </p:nvSpPr>
        <p:spPr>
          <a:xfrm>
            <a:off x="0" y="9429750"/>
            <a:ext cx="2944958" cy="496888"/>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1098" y="9429750"/>
            <a:ext cx="2944958" cy="496888"/>
          </a:xfrm>
          <a:prstGeom prst="rect">
            <a:avLst/>
          </a:prstGeom>
        </p:spPr>
        <p:txBody>
          <a:bodyPr vert="horz" lIns="91440" tIns="45720" rIns="91440" bIns="45720" rtlCol="0" anchor="b"/>
          <a:lstStyle>
            <a:lvl1pPr algn="r">
              <a:defRPr sz="1200"/>
            </a:lvl1pPr>
          </a:lstStyle>
          <a:p>
            <a:fld id="{230DCBC0-C136-4065-ADB4-4388B1C07C2E}" type="slidenum">
              <a:rPr lang="ru-RU" smtClean="0"/>
              <a:t>‹#›</a:t>
            </a:fld>
            <a:endParaRPr lang="ru-RU"/>
          </a:p>
        </p:txBody>
      </p:sp>
    </p:spTree>
    <p:extLst>
      <p:ext uri="{BB962C8B-B14F-4D97-AF65-F5344CB8AC3E}">
        <p14:creationId xmlns:p14="http://schemas.microsoft.com/office/powerpoint/2010/main" val="21608313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A7BBCE1-84C6-47FC-9607-4EC1B94714B1}" type="datetimeFigureOut">
              <a:rPr lang="ru-RU" smtClean="0"/>
              <a:t>25.01.2023</a:t>
            </a:fld>
            <a:endParaRPr lang="ru-RU"/>
          </a:p>
        </p:txBody>
      </p:sp>
      <p:sp>
        <p:nvSpPr>
          <p:cNvPr id="4" name="Образ слайда 3"/>
          <p:cNvSpPr>
            <a:spLocks noGrp="1" noRot="1" noChangeAspect="1"/>
          </p:cNvSpPr>
          <p:nvPr>
            <p:ph type="sldImg" idx="2"/>
          </p:nvPr>
        </p:nvSpPr>
        <p:spPr>
          <a:xfrm>
            <a:off x="1165225" y="1239838"/>
            <a:ext cx="4467225" cy="3351212"/>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77196"/>
            <a:ext cx="5438140" cy="3908614"/>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586"/>
            <a:ext cx="2945659" cy="49805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8586"/>
            <a:ext cx="2945659" cy="498055"/>
          </a:xfrm>
          <a:prstGeom prst="rect">
            <a:avLst/>
          </a:prstGeom>
        </p:spPr>
        <p:txBody>
          <a:bodyPr vert="horz" lIns="91440" tIns="45720" rIns="91440" bIns="45720" rtlCol="0" anchor="b"/>
          <a:lstStyle>
            <a:lvl1pPr algn="r">
              <a:defRPr sz="1200"/>
            </a:lvl1pPr>
          </a:lstStyle>
          <a:p>
            <a:fld id="{0B34DE8E-631C-4CDC-A828-B76484791506}" type="slidenum">
              <a:rPr lang="ru-RU" smtClean="0"/>
              <a:t>‹#›</a:t>
            </a:fld>
            <a:endParaRPr lang="ru-RU"/>
          </a:p>
        </p:txBody>
      </p:sp>
    </p:spTree>
    <p:extLst>
      <p:ext uri="{BB962C8B-B14F-4D97-AF65-F5344CB8AC3E}">
        <p14:creationId xmlns:p14="http://schemas.microsoft.com/office/powerpoint/2010/main" val="1070438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0B34DE8E-631C-4CDC-A828-B76484791506}" type="slidenum">
              <a:rPr lang="ru-RU" smtClean="0"/>
              <a:pPr/>
              <a:t>1</a:t>
            </a:fld>
            <a:endParaRPr lang="ru-RU"/>
          </a:p>
        </p:txBody>
      </p:sp>
    </p:spTree>
    <p:extLst>
      <p:ext uri="{BB962C8B-B14F-4D97-AF65-F5344CB8AC3E}">
        <p14:creationId xmlns:p14="http://schemas.microsoft.com/office/powerpoint/2010/main" val="3530671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B34DE8E-631C-4CDC-A828-B76484791506}" type="slidenum">
              <a:rPr lang="ru-RU" smtClean="0"/>
              <a:t>8</a:t>
            </a:fld>
            <a:endParaRPr lang="ru-RU"/>
          </a:p>
        </p:txBody>
      </p:sp>
    </p:spTree>
    <p:extLst>
      <p:ext uri="{BB962C8B-B14F-4D97-AF65-F5344CB8AC3E}">
        <p14:creationId xmlns:p14="http://schemas.microsoft.com/office/powerpoint/2010/main" val="1234896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B34DE8E-631C-4CDC-A828-B76484791506}" type="slidenum">
              <a:rPr lang="ru-RU" smtClean="0"/>
              <a:t>16</a:t>
            </a:fld>
            <a:endParaRPr lang="ru-RU"/>
          </a:p>
        </p:txBody>
      </p:sp>
    </p:spTree>
    <p:extLst>
      <p:ext uri="{BB962C8B-B14F-4D97-AF65-F5344CB8AC3E}">
        <p14:creationId xmlns:p14="http://schemas.microsoft.com/office/powerpoint/2010/main" val="2317385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t>25.01.2023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2411506691"/>
      </p:ext>
    </p:extLst>
  </p:cSld>
  <p:clrMapOvr>
    <a:masterClrMapping/>
  </p:clrMapOvr>
  <p:transition spd="slow">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25.01.2023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1957365461"/>
      </p:ext>
    </p:extLst>
  </p:cSld>
  <p:clrMapOvr>
    <a:masterClrMapping/>
  </p:clrMapOvr>
  <p:transition spd="slow">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25.01.2023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52588562"/>
      </p:ext>
    </p:extLst>
  </p:cSld>
  <p:clrMapOvr>
    <a:masterClrMapping/>
  </p:clrMapOvr>
  <p:transition spd="slow">
    <p:strips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25.01.2023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3410581935"/>
      </p:ext>
    </p:extLst>
  </p:cSld>
  <p:clrMapOvr>
    <a:masterClrMapping/>
  </p:clrMapOvr>
  <p:transition spd="slow">
    <p:strips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25.01.2023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20512538"/>
      </p:ext>
    </p:extLst>
  </p:cSld>
  <p:clrMapOvr>
    <a:masterClrMapping/>
  </p:clrMapOvr>
  <p:transition spd="slow">
    <p:strips dir="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25.01.2023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2087142020"/>
      </p:ext>
    </p:extLst>
  </p:cSld>
  <p:clrMapOvr>
    <a:masterClrMapping/>
  </p:clrMapOvr>
  <p:transition spd="slow">
    <p:strips dir="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t>25.01.2023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4172731461"/>
      </p:ext>
    </p:extLst>
  </p:cSld>
  <p:clrMapOvr>
    <a:masterClrMapping/>
  </p:clrMapOvr>
  <p:transition spd="slow">
    <p:strips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t>25.01.2023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3623305861"/>
      </p:ext>
    </p:extLst>
  </p:cSld>
  <p:clrMapOvr>
    <a:masterClrMapping/>
  </p:clrMapOvr>
  <p:transition spd="slow">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91B39B5-C409-4C5A-ADF0-D4D434C1CD0E}" type="datetimeFigureOut">
              <a:rPr lang="ru-RU" smtClean="0"/>
              <a:t>25.01.2023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2234697830"/>
      </p:ext>
    </p:extLst>
  </p:cSld>
  <p:clrMapOvr>
    <a:masterClrMapping/>
  </p:clrMapOvr>
  <p:transition spd="slow">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91B39B5-C409-4C5A-ADF0-D4D434C1CD0E}" type="datetimeFigureOut">
              <a:rPr lang="ru-RU" smtClean="0"/>
              <a:t>25.01.2023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1239025068"/>
      </p:ext>
    </p:extLst>
  </p:cSld>
  <p:clrMapOvr>
    <a:masterClrMapping/>
  </p:clrMapOvr>
  <p:transition spd="slow">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91B39B5-C409-4C5A-ADF0-D4D434C1CD0E}" type="datetimeFigureOut">
              <a:rPr lang="ru-RU" smtClean="0"/>
              <a:t>25.01.2023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649163569"/>
      </p:ext>
    </p:extLst>
  </p:cSld>
  <p:clrMapOvr>
    <a:masterClrMapping/>
  </p:clrMapOvr>
  <p:transition spd="slow">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91B39B5-C409-4C5A-ADF0-D4D434C1CD0E}" type="datetimeFigureOut">
              <a:rPr lang="ru-RU" smtClean="0"/>
              <a:t>25.01.2023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2943852670"/>
      </p:ext>
    </p:extLst>
  </p:cSld>
  <p:clrMapOvr>
    <a:masterClrMapping/>
  </p:clrMapOvr>
  <p:transition spd="slow">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91B39B5-C409-4C5A-ADF0-D4D434C1CD0E}" type="datetimeFigureOut">
              <a:rPr lang="ru-RU" smtClean="0"/>
              <a:t>25.01.2023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1121551133"/>
      </p:ext>
    </p:extLst>
  </p:cSld>
  <p:clrMapOvr>
    <a:masterClrMapping/>
  </p:clrMapOvr>
  <p:transition spd="slow">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1B39B5-C409-4C5A-ADF0-D4D434C1CD0E}" type="datetimeFigureOut">
              <a:rPr lang="ru-RU" smtClean="0"/>
              <a:t>25.01.2023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2590117626"/>
      </p:ext>
    </p:extLst>
  </p:cSld>
  <p:clrMapOvr>
    <a:masterClrMapping/>
  </p:clrMapOvr>
  <p:transition spd="slow">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691B39B5-C409-4C5A-ADF0-D4D434C1CD0E}" type="datetimeFigureOut">
              <a:rPr lang="ru-RU" smtClean="0"/>
              <a:t>25.01.2023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55619498"/>
      </p:ext>
    </p:extLst>
  </p:cSld>
  <p:clrMapOvr>
    <a:masterClrMapping/>
  </p:clrMapOvr>
  <p:transition spd="slow">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91B39B5-C409-4C5A-ADF0-D4D434C1CD0E}" type="datetimeFigureOut">
              <a:rPr lang="ru-RU" smtClean="0"/>
              <a:t>25.01.2023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0282CFB-DC49-449C-A19C-9A8F3A8445F6}" type="slidenum">
              <a:rPr lang="ru-RU" smtClean="0"/>
              <a:t>‹#›</a:t>
            </a:fld>
            <a:endParaRPr lang="ru-RU"/>
          </a:p>
        </p:txBody>
      </p:sp>
    </p:spTree>
    <p:extLst>
      <p:ext uri="{BB962C8B-B14F-4D97-AF65-F5344CB8AC3E}">
        <p14:creationId xmlns:p14="http://schemas.microsoft.com/office/powerpoint/2010/main" val="4125173486"/>
      </p:ext>
    </p:extLst>
  </p:cSld>
  <p:clrMapOvr>
    <a:masterClrMapping/>
  </p:clrMapOvr>
  <p:transition spd="slow">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91B39B5-C409-4C5A-ADF0-D4D434C1CD0E}" type="datetimeFigureOut">
              <a:rPr lang="ru-RU" smtClean="0"/>
              <a:t>25.01.2023</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30282CFB-DC49-449C-A19C-9A8F3A8445F6}" type="slidenum">
              <a:rPr lang="ru-RU" smtClean="0"/>
              <a:t>‹#›</a:t>
            </a:fld>
            <a:endParaRPr lang="ru-RU"/>
          </a:p>
        </p:txBody>
      </p:sp>
    </p:spTree>
    <p:extLst>
      <p:ext uri="{BB962C8B-B14F-4D97-AF65-F5344CB8AC3E}">
        <p14:creationId xmlns:p14="http://schemas.microsoft.com/office/powerpoint/2010/main" val="130753718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Lst>
  <p:transition spd="slow">
    <p:strips dir="rd"/>
  </p:transition>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pn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pn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pn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0" y="965200"/>
            <a:ext cx="7772400" cy="1673225"/>
          </a:xfrm>
        </p:spPr>
        <p:txBody>
          <a:bodyPr/>
          <a:lstStyle/>
          <a:p>
            <a:pPr algn="ctr"/>
            <a:r>
              <a:rPr lang="ru-RU" b="1" dirty="0" smtClean="0">
                <a:solidFill>
                  <a:schemeClr val="accent2">
                    <a:lumMod val="75000"/>
                  </a:schemeClr>
                </a:solidFill>
                <a:latin typeface="Times New Roman" panose="02020603050405020304" pitchFamily="18" charset="0"/>
                <a:cs typeface="Times New Roman" panose="02020603050405020304" pitchFamily="18" charset="0"/>
              </a:rPr>
              <a:t/>
            </a:r>
            <a:br>
              <a:rPr lang="ru-RU" b="1" dirty="0" smtClean="0">
                <a:solidFill>
                  <a:schemeClr val="accent2">
                    <a:lumMod val="75000"/>
                  </a:schemeClr>
                </a:solidFill>
                <a:latin typeface="Times New Roman" panose="02020603050405020304" pitchFamily="18" charset="0"/>
                <a:cs typeface="Times New Roman" panose="02020603050405020304" pitchFamily="18" charset="0"/>
              </a:rPr>
            </a:br>
            <a:endParaRPr lang="ru-RU" sz="2800" b="1" dirty="0">
              <a:solidFill>
                <a:schemeClr val="accent2">
                  <a:lumMod val="75000"/>
                </a:schemeClr>
              </a:solidFill>
              <a:latin typeface="Times New Roman" panose="02020603050405020304" pitchFamily="18" charset="0"/>
              <a:cs typeface="Times New Roman" panose="02020603050405020304" pitchFamily="18" charset="0"/>
            </a:endParaRPr>
          </a:p>
        </p:txBody>
      </p:sp>
      <p:pic>
        <p:nvPicPr>
          <p:cNvPr id="5" name="Объект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
        <p:nvSpPr>
          <p:cNvPr id="6" name="Прямоугольник 5"/>
          <p:cNvSpPr/>
          <p:nvPr/>
        </p:nvSpPr>
        <p:spPr>
          <a:xfrm>
            <a:off x="696616" y="1151381"/>
            <a:ext cx="6811766" cy="2554545"/>
          </a:xfrm>
          <a:prstGeom prst="rect">
            <a:avLst/>
          </a:prstGeom>
        </p:spPr>
        <p:txBody>
          <a:bodyPr wrap="square">
            <a:spAutoFit/>
          </a:bodyPr>
          <a:lstStyle/>
          <a:p>
            <a:pPr algn="ctr"/>
            <a:r>
              <a:rPr lang="ru-RU" sz="4000" b="1" dirty="0">
                <a:solidFill>
                  <a:srgbClr val="0070C0"/>
                </a:solidFill>
                <a:latin typeface="Arial" panose="020B0604020202020204" pitchFamily="34" charset="0"/>
                <a:cs typeface="Arial" panose="020B0604020202020204" pitchFamily="34" charset="0"/>
              </a:rPr>
              <a:t>Языковое тестирование </a:t>
            </a:r>
          </a:p>
          <a:p>
            <a:pPr algn="ctr"/>
            <a:r>
              <a:rPr lang="ru-RU" sz="4000" b="1" dirty="0">
                <a:solidFill>
                  <a:srgbClr val="0070C0"/>
                </a:solidFill>
                <a:latin typeface="Arial" panose="020B0604020202020204" pitchFamily="34" charset="0"/>
                <a:cs typeface="Arial" panose="020B0604020202020204" pitchFamily="34" charset="0"/>
              </a:rPr>
              <a:t>как форма контроля при обучении иностранному языку</a:t>
            </a:r>
          </a:p>
        </p:txBody>
      </p:sp>
      <p:sp>
        <p:nvSpPr>
          <p:cNvPr id="7" name="TextBox 6"/>
          <p:cNvSpPr txBox="1"/>
          <p:nvPr/>
        </p:nvSpPr>
        <p:spPr>
          <a:xfrm>
            <a:off x="2152932" y="5113325"/>
            <a:ext cx="5619468" cy="1446550"/>
          </a:xfrm>
          <a:prstGeom prst="rect">
            <a:avLst/>
          </a:prstGeom>
          <a:noFill/>
        </p:spPr>
        <p:txBody>
          <a:bodyPr wrap="square" rtlCol="0">
            <a:spAutoFit/>
          </a:bodyPr>
          <a:lstStyle/>
          <a:p>
            <a:pPr algn="r"/>
            <a:r>
              <a:rPr lang="ru-RU" sz="2000" dirty="0" err="1" smtClean="0">
                <a:solidFill>
                  <a:srgbClr val="0070C0"/>
                </a:solidFill>
                <a:latin typeface="Arial" panose="020B0604020202020204" pitchFamily="34" charset="0"/>
                <a:cs typeface="Arial" panose="020B0604020202020204" pitchFamily="34" charset="0"/>
              </a:rPr>
              <a:t>Дергунова</a:t>
            </a:r>
            <a:r>
              <a:rPr lang="ru-RU" sz="2000" dirty="0" smtClean="0">
                <a:solidFill>
                  <a:srgbClr val="0070C0"/>
                </a:solidFill>
                <a:latin typeface="Arial" panose="020B0604020202020204" pitchFamily="34" charset="0"/>
                <a:cs typeface="Arial" panose="020B0604020202020204" pitchFamily="34" charset="0"/>
              </a:rPr>
              <a:t> Эрика Владимировна,</a:t>
            </a:r>
            <a:endParaRPr lang="ru-RU" sz="2000" dirty="0" smtClean="0">
              <a:solidFill>
                <a:srgbClr val="0070C0"/>
              </a:solidFill>
              <a:latin typeface="Arial" panose="020B0604020202020204" pitchFamily="34" charset="0"/>
              <a:cs typeface="Arial" panose="020B0604020202020204" pitchFamily="34" charset="0"/>
            </a:endParaRPr>
          </a:p>
          <a:p>
            <a:pPr algn="r"/>
            <a:r>
              <a:rPr lang="ru-RU" sz="2000" dirty="0" smtClean="0">
                <a:solidFill>
                  <a:srgbClr val="0070C0"/>
                </a:solidFill>
                <a:latin typeface="Arial" panose="020B0604020202020204" pitchFamily="34" charset="0"/>
                <a:cs typeface="Arial" panose="020B0604020202020204" pitchFamily="34" charset="0"/>
              </a:rPr>
              <a:t>Кудашева Оксана Александровна,</a:t>
            </a:r>
            <a:endParaRPr lang="ru-RU" sz="2000" dirty="0" smtClean="0">
              <a:solidFill>
                <a:srgbClr val="0070C0"/>
              </a:solidFill>
              <a:latin typeface="Arial" panose="020B0604020202020204" pitchFamily="34" charset="0"/>
              <a:cs typeface="Arial" panose="020B0604020202020204" pitchFamily="34" charset="0"/>
            </a:endParaRPr>
          </a:p>
          <a:p>
            <a:pPr algn="r"/>
            <a:r>
              <a:rPr lang="ru-RU" sz="2000" dirty="0" smtClean="0">
                <a:solidFill>
                  <a:srgbClr val="0070C0"/>
                </a:solidFill>
                <a:latin typeface="Arial" panose="020B0604020202020204" pitchFamily="34" charset="0"/>
                <a:cs typeface="Arial" panose="020B0604020202020204" pitchFamily="34" charset="0"/>
              </a:rPr>
              <a:t>преподаватели </a:t>
            </a:r>
            <a:r>
              <a:rPr lang="ru-RU" sz="2000" dirty="0">
                <a:solidFill>
                  <a:srgbClr val="0070C0"/>
                </a:solidFill>
                <a:latin typeface="Arial" panose="020B0604020202020204" pitchFamily="34" charset="0"/>
                <a:cs typeface="Arial" panose="020B0604020202020204" pitchFamily="34" charset="0"/>
              </a:rPr>
              <a:t>ГБПОУ «МПК»</a:t>
            </a:r>
          </a:p>
          <a:p>
            <a:endParaRPr lang="ru-RU" sz="280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1983215"/>
      </p:ext>
    </p:extLst>
  </p:cSld>
  <p:clrMapOvr>
    <a:masterClrMapping/>
  </p:clrMapOvr>
  <p:transition spd="slow">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5713" y="3100388"/>
            <a:ext cx="4090987"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67820" y="708917"/>
            <a:ext cx="6637105" cy="610488"/>
          </a:xfrm>
          <a:prstGeom prst="rect">
            <a:avLst/>
          </a:prstGeom>
          <a:noFill/>
        </p:spPr>
        <p:txBody>
          <a:bodyPr wrap="square" rtlCol="0">
            <a:spAutoFit/>
          </a:bodyPr>
          <a:lstStyle/>
          <a:p>
            <a:pPr marL="800100" lvl="1" indent="-342900">
              <a:lnSpc>
                <a:spcPct val="115000"/>
              </a:lnSpc>
              <a:spcAft>
                <a:spcPts val="1000"/>
              </a:spcAft>
              <a:buFont typeface="Wingdings"/>
              <a:buChar char=""/>
            </a:pPr>
            <a:r>
              <a:rPr lang="ru-RU" sz="3200" b="1" i="1" dirty="0" smtClean="0">
                <a:solidFill>
                  <a:srgbClr val="0070C0"/>
                </a:solidFill>
                <a:latin typeface="Arial" panose="020B0604020202020204" pitchFamily="34" charset="0"/>
                <a:ea typeface="Calibri"/>
                <a:cs typeface="Arial" panose="020B0604020202020204" pitchFamily="34" charset="0"/>
              </a:rPr>
              <a:t>Тесты на </a:t>
            </a:r>
            <a:r>
              <a:rPr lang="ru-RU" sz="3200" b="1" i="1" dirty="0">
                <a:solidFill>
                  <a:srgbClr val="0070C0"/>
                </a:solidFill>
                <a:latin typeface="Arial" panose="020B0604020202020204" pitchFamily="34" charset="0"/>
                <a:ea typeface="Calibri"/>
                <a:cs typeface="Arial" panose="020B0604020202020204" pitchFamily="34" charset="0"/>
              </a:rPr>
              <a:t>соответствие </a:t>
            </a:r>
            <a:endParaRPr lang="ru-RU" sz="3200" dirty="0">
              <a:solidFill>
                <a:srgbClr val="0070C0"/>
              </a:solidFill>
              <a:effectLst/>
              <a:latin typeface="Arial" panose="020B0604020202020204" pitchFamily="34" charset="0"/>
              <a:ea typeface="Calibri"/>
              <a:cs typeface="Arial" panose="020B0604020202020204" pitchFamily="34" charset="0"/>
            </a:endParaRPr>
          </a:p>
        </p:txBody>
      </p:sp>
      <p:sp>
        <p:nvSpPr>
          <p:cNvPr id="8" name="TextBox 7"/>
          <p:cNvSpPr txBox="1"/>
          <p:nvPr/>
        </p:nvSpPr>
        <p:spPr>
          <a:xfrm>
            <a:off x="220100" y="1558035"/>
            <a:ext cx="8640567" cy="3728649"/>
          </a:xfrm>
          <a:prstGeom prst="rect">
            <a:avLst/>
          </a:prstGeom>
          <a:noFill/>
        </p:spPr>
        <p:txBody>
          <a:bodyPr wrap="square" rtlCol="0">
            <a:spAutoFit/>
          </a:bodyPr>
          <a:lstStyle/>
          <a:p>
            <a:pPr>
              <a:lnSpc>
                <a:spcPct val="150000"/>
              </a:lnSpc>
              <a:spcAft>
                <a:spcPts val="0"/>
              </a:spcAft>
            </a:pPr>
            <a:r>
              <a:rPr lang="ru-RU" dirty="0">
                <a:solidFill>
                  <a:srgbClr val="000000"/>
                </a:solidFill>
                <a:latin typeface="Times New Roman"/>
                <a:ea typeface="Times New Roman"/>
                <a:cs typeface="Times New Roman"/>
              </a:rPr>
              <a:t> </a:t>
            </a:r>
            <a:r>
              <a:rPr lang="ru-RU" dirty="0" smtClean="0">
                <a:solidFill>
                  <a:srgbClr val="000000"/>
                </a:solidFill>
                <a:latin typeface="Times New Roman"/>
                <a:ea typeface="Times New Roman"/>
                <a:cs typeface="Times New Roman"/>
              </a:rPr>
              <a:t>    </a:t>
            </a:r>
            <a:r>
              <a:rPr lang="ru-RU" sz="2000" b="1" i="1" dirty="0" smtClean="0">
                <a:solidFill>
                  <a:srgbClr val="000000"/>
                </a:solidFill>
                <a:latin typeface="Arial" panose="020B0604020202020204" pitchFamily="34" charset="0"/>
                <a:ea typeface="Times New Roman"/>
                <a:cs typeface="Arial" panose="020B0604020202020204" pitchFamily="34" charset="0"/>
              </a:rPr>
              <a:t>Соотнесите </a:t>
            </a:r>
            <a:r>
              <a:rPr lang="ru-RU" sz="2000" b="1" i="1" dirty="0">
                <a:solidFill>
                  <a:srgbClr val="000000"/>
                </a:solidFill>
                <a:latin typeface="Arial" panose="020B0604020202020204" pitchFamily="34" charset="0"/>
                <a:ea typeface="Times New Roman"/>
                <a:cs typeface="Arial" panose="020B0604020202020204" pitchFamily="34" charset="0"/>
              </a:rPr>
              <a:t>вопросы с ответами</a:t>
            </a:r>
            <a:r>
              <a:rPr lang="en-US" sz="2000" b="1" dirty="0" smtClean="0">
                <a:solidFill>
                  <a:srgbClr val="000000"/>
                </a:solidFill>
                <a:latin typeface="Arial" panose="020B0604020202020204" pitchFamily="34" charset="0"/>
                <a:ea typeface="Times New Roman"/>
                <a:cs typeface="Arial" panose="020B0604020202020204" pitchFamily="34" charset="0"/>
              </a:rPr>
              <a:t>:</a:t>
            </a:r>
            <a:endParaRPr lang="ru-RU" sz="2000" b="1" dirty="0" smtClean="0">
              <a:solidFill>
                <a:srgbClr val="000000"/>
              </a:solidFill>
              <a:latin typeface="Arial" panose="020B0604020202020204" pitchFamily="34" charset="0"/>
              <a:ea typeface="Times New Roman"/>
              <a:cs typeface="Arial" panose="020B0604020202020204" pitchFamily="34" charset="0"/>
            </a:endParaRPr>
          </a:p>
          <a:p>
            <a:pPr>
              <a:lnSpc>
                <a:spcPct val="150000"/>
              </a:lnSpc>
              <a:spcAft>
                <a:spcPts val="0"/>
              </a:spcAft>
            </a:pPr>
            <a:r>
              <a:rPr lang="en-US" sz="2000" dirty="0" smtClean="0">
                <a:solidFill>
                  <a:srgbClr val="000000"/>
                </a:solidFill>
                <a:latin typeface="Arial" panose="020B0604020202020204" pitchFamily="34" charset="0"/>
                <a:ea typeface="Times New Roman"/>
                <a:cs typeface="Arial" panose="020B0604020202020204" pitchFamily="34" charset="0"/>
              </a:rPr>
              <a:t>1</a:t>
            </a:r>
            <a:r>
              <a:rPr lang="en-US" sz="2000" dirty="0">
                <a:solidFill>
                  <a:srgbClr val="000000"/>
                </a:solidFill>
                <a:latin typeface="Arial" panose="020B0604020202020204" pitchFamily="34" charset="0"/>
                <a:ea typeface="Times New Roman"/>
                <a:cs typeface="Arial" panose="020B0604020202020204" pitchFamily="34" charset="0"/>
              </a:rPr>
              <a:t>. What kind of films do you usually see?   A) I usually see adventure films.</a:t>
            </a:r>
            <a:endParaRPr lang="ru-RU" sz="2000" dirty="0">
              <a:latin typeface="Arial" panose="020B0604020202020204" pitchFamily="34" charset="0"/>
              <a:ea typeface="Calibri"/>
              <a:cs typeface="Arial" panose="020B0604020202020204" pitchFamily="34" charset="0"/>
            </a:endParaRPr>
          </a:p>
          <a:p>
            <a:pPr>
              <a:lnSpc>
                <a:spcPct val="150000"/>
              </a:lnSpc>
              <a:spcAft>
                <a:spcPts val="0"/>
              </a:spcAft>
            </a:pPr>
            <a:r>
              <a:rPr lang="en-US" sz="2000" dirty="0">
                <a:solidFill>
                  <a:srgbClr val="000000"/>
                </a:solidFill>
                <a:latin typeface="Arial" panose="020B0604020202020204" pitchFamily="34" charset="0"/>
                <a:ea typeface="Times New Roman"/>
                <a:cs typeface="Arial" panose="020B0604020202020204" pitchFamily="34" charset="0"/>
              </a:rPr>
              <a:t>2. What film are you watching now?           </a:t>
            </a:r>
            <a:r>
              <a:rPr lang="en-US" sz="2000" dirty="0" smtClean="0">
                <a:solidFill>
                  <a:srgbClr val="000000"/>
                </a:solidFill>
                <a:latin typeface="Arial" panose="020B0604020202020204" pitchFamily="34" charset="0"/>
                <a:ea typeface="Times New Roman"/>
                <a:cs typeface="Arial" panose="020B0604020202020204" pitchFamily="34" charset="0"/>
              </a:rPr>
              <a:t>B</a:t>
            </a:r>
            <a:r>
              <a:rPr lang="en-US" sz="2000" dirty="0">
                <a:solidFill>
                  <a:srgbClr val="000000"/>
                </a:solidFill>
                <a:latin typeface="Arial" panose="020B0604020202020204" pitchFamily="34" charset="0"/>
                <a:ea typeface="Times New Roman"/>
                <a:cs typeface="Arial" panose="020B0604020202020204" pitchFamily="34" charset="0"/>
              </a:rPr>
              <a:t>) I am watching a film about animals.</a:t>
            </a:r>
            <a:endParaRPr lang="ru-RU" sz="2000" dirty="0">
              <a:latin typeface="Arial" panose="020B0604020202020204" pitchFamily="34" charset="0"/>
              <a:ea typeface="Calibri"/>
              <a:cs typeface="Arial" panose="020B0604020202020204" pitchFamily="34" charset="0"/>
            </a:endParaRPr>
          </a:p>
          <a:p>
            <a:pPr>
              <a:lnSpc>
                <a:spcPct val="150000"/>
              </a:lnSpc>
              <a:spcAft>
                <a:spcPts val="0"/>
              </a:spcAft>
            </a:pPr>
            <a:r>
              <a:rPr lang="en-US" sz="2000" dirty="0">
                <a:solidFill>
                  <a:srgbClr val="000000"/>
                </a:solidFill>
                <a:latin typeface="Arial" panose="020B0604020202020204" pitchFamily="34" charset="0"/>
                <a:ea typeface="Times New Roman"/>
                <a:cs typeface="Arial" panose="020B0604020202020204" pitchFamily="34" charset="0"/>
              </a:rPr>
              <a:t>3. Do you speak German?                            </a:t>
            </a:r>
            <a:r>
              <a:rPr lang="en-US" sz="2000" dirty="0" smtClean="0">
                <a:solidFill>
                  <a:srgbClr val="000000"/>
                </a:solidFill>
                <a:latin typeface="Arial" panose="020B0604020202020204" pitchFamily="34" charset="0"/>
                <a:ea typeface="Times New Roman"/>
                <a:cs typeface="Arial" panose="020B0604020202020204" pitchFamily="34" charset="0"/>
              </a:rPr>
              <a:t>C</a:t>
            </a:r>
            <a:r>
              <a:rPr lang="en-US" sz="2000" dirty="0">
                <a:solidFill>
                  <a:srgbClr val="000000"/>
                </a:solidFill>
                <a:latin typeface="Arial" panose="020B0604020202020204" pitchFamily="34" charset="0"/>
                <a:ea typeface="Times New Roman"/>
                <a:cs typeface="Arial" panose="020B0604020202020204" pitchFamily="34" charset="0"/>
              </a:rPr>
              <a:t>) Yes, I do. A little.</a:t>
            </a:r>
            <a:endParaRPr lang="ru-RU" sz="2000" dirty="0">
              <a:latin typeface="Arial" panose="020B0604020202020204" pitchFamily="34" charset="0"/>
              <a:ea typeface="Calibri"/>
              <a:cs typeface="Arial" panose="020B0604020202020204" pitchFamily="34" charset="0"/>
            </a:endParaRPr>
          </a:p>
          <a:p>
            <a:pPr>
              <a:lnSpc>
                <a:spcPct val="150000"/>
              </a:lnSpc>
              <a:spcAft>
                <a:spcPts val="0"/>
              </a:spcAft>
            </a:pPr>
            <a:r>
              <a:rPr lang="en-US" sz="2000" dirty="0">
                <a:solidFill>
                  <a:srgbClr val="000000"/>
                </a:solidFill>
                <a:latin typeface="Arial" panose="020B0604020202020204" pitchFamily="34" charset="0"/>
                <a:ea typeface="Times New Roman"/>
                <a:cs typeface="Arial" panose="020B0604020202020204" pitchFamily="34" charset="0"/>
              </a:rPr>
              <a:t>4. Are they speaking English or                   </a:t>
            </a:r>
            <a:r>
              <a:rPr lang="en-US" sz="2000" dirty="0" smtClean="0">
                <a:solidFill>
                  <a:srgbClr val="000000"/>
                </a:solidFill>
                <a:latin typeface="Arial" panose="020B0604020202020204" pitchFamily="34" charset="0"/>
                <a:ea typeface="Times New Roman"/>
                <a:cs typeface="Arial" panose="020B0604020202020204" pitchFamily="34" charset="0"/>
              </a:rPr>
              <a:t>D</a:t>
            </a:r>
            <a:r>
              <a:rPr lang="en-US" sz="2000" dirty="0">
                <a:solidFill>
                  <a:srgbClr val="000000"/>
                </a:solidFill>
                <a:latin typeface="Arial" panose="020B0604020202020204" pitchFamily="34" charset="0"/>
                <a:ea typeface="Times New Roman"/>
                <a:cs typeface="Arial" panose="020B0604020202020204" pitchFamily="34" charset="0"/>
              </a:rPr>
              <a:t>) Wait a minute! I think they are</a:t>
            </a:r>
            <a:endParaRPr lang="ru-RU" sz="2000" dirty="0">
              <a:latin typeface="Arial" panose="020B0604020202020204" pitchFamily="34" charset="0"/>
              <a:ea typeface="Calibri"/>
              <a:cs typeface="Arial" panose="020B0604020202020204" pitchFamily="34" charset="0"/>
            </a:endParaRPr>
          </a:p>
          <a:p>
            <a:pPr>
              <a:lnSpc>
                <a:spcPct val="150000"/>
              </a:lnSpc>
              <a:spcAft>
                <a:spcPts val="0"/>
              </a:spcAft>
            </a:pPr>
            <a:r>
              <a:rPr lang="en-US" sz="2000" dirty="0">
                <a:solidFill>
                  <a:srgbClr val="000000"/>
                </a:solidFill>
                <a:latin typeface="Arial" panose="020B0604020202020204" pitchFamily="34" charset="0"/>
                <a:ea typeface="Times New Roman"/>
                <a:cs typeface="Arial" panose="020B0604020202020204" pitchFamily="34" charset="0"/>
              </a:rPr>
              <a:t>    French now?                                                    Speaking French.</a:t>
            </a:r>
            <a:endParaRPr lang="ru-RU" sz="2000" dirty="0">
              <a:latin typeface="Arial" panose="020B0604020202020204" pitchFamily="34" charset="0"/>
              <a:cs typeface="Arial" panose="020B0604020202020204" pitchFamily="34" charset="0"/>
            </a:endParaRPr>
          </a:p>
        </p:txBody>
      </p:sp>
      <p:pic>
        <p:nvPicPr>
          <p:cNvPr id="6" name="Объект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1940776061"/>
      </p:ext>
    </p:extLst>
  </p:cSld>
  <p:clrMapOvr>
    <a:masterClrMapping/>
  </p:clrMapOvr>
  <p:transition spd="slow">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5457" y="287676"/>
            <a:ext cx="7715920" cy="1077218"/>
          </a:xfrm>
          <a:prstGeom prst="rect">
            <a:avLst/>
          </a:prstGeom>
          <a:noFill/>
        </p:spPr>
        <p:txBody>
          <a:bodyPr wrap="square" rtlCol="0">
            <a:spAutoFit/>
          </a:bodyPr>
          <a:lstStyle/>
          <a:p>
            <a:pPr marL="342900" lvl="0" indent="-342900" algn="ctr">
              <a:spcAft>
                <a:spcPts val="1000"/>
              </a:spcAft>
              <a:buFont typeface="Wingdings"/>
              <a:buChar char=""/>
            </a:pPr>
            <a:r>
              <a:rPr lang="ru-RU" sz="3200" b="1" i="1" dirty="0" smtClean="0">
                <a:solidFill>
                  <a:srgbClr val="0070C0"/>
                </a:solidFill>
                <a:latin typeface="Arial" panose="020B0604020202020204" pitchFamily="34" charset="0"/>
                <a:ea typeface="Calibri"/>
                <a:cs typeface="Arial" panose="020B0604020202020204" pitchFamily="34" charset="0"/>
              </a:rPr>
              <a:t>Тесты на </a:t>
            </a:r>
            <a:r>
              <a:rPr lang="ru-RU" sz="3200" b="1" i="1" dirty="0">
                <a:solidFill>
                  <a:srgbClr val="0070C0"/>
                </a:solidFill>
                <a:latin typeface="Arial" panose="020B0604020202020204" pitchFamily="34" charset="0"/>
                <a:ea typeface="Calibri"/>
                <a:cs typeface="Arial" panose="020B0604020202020204" pitchFamily="34" charset="0"/>
              </a:rPr>
              <a:t>установление правильной последовательности </a:t>
            </a:r>
            <a:endParaRPr lang="ru-RU" sz="3200" dirty="0">
              <a:solidFill>
                <a:srgbClr val="0070C0"/>
              </a:solidFill>
              <a:effectLst/>
              <a:latin typeface="Arial" panose="020B0604020202020204" pitchFamily="34" charset="0"/>
              <a:ea typeface="Calibri"/>
              <a:cs typeface="Arial" panose="020B0604020202020204" pitchFamily="34" charset="0"/>
            </a:endParaRPr>
          </a:p>
        </p:txBody>
      </p:sp>
      <p:sp>
        <p:nvSpPr>
          <p:cNvPr id="6" name="TextBox 5"/>
          <p:cNvSpPr txBox="1"/>
          <p:nvPr/>
        </p:nvSpPr>
        <p:spPr>
          <a:xfrm>
            <a:off x="368003" y="1514476"/>
            <a:ext cx="7489860" cy="4005648"/>
          </a:xfrm>
          <a:prstGeom prst="rect">
            <a:avLst/>
          </a:prstGeom>
          <a:noFill/>
        </p:spPr>
        <p:txBody>
          <a:bodyPr wrap="square" rtlCol="0">
            <a:spAutoFit/>
          </a:bodyPr>
          <a:lstStyle/>
          <a:p>
            <a:pPr>
              <a:lnSpc>
                <a:spcPct val="150000"/>
              </a:lnSpc>
              <a:spcAft>
                <a:spcPts val="0"/>
              </a:spcAft>
            </a:pPr>
            <a:r>
              <a:rPr lang="ru-RU" i="1" dirty="0">
                <a:solidFill>
                  <a:srgbClr val="000000"/>
                </a:solidFill>
                <a:latin typeface="Times New Roman"/>
                <a:ea typeface="Times New Roman"/>
                <a:cs typeface="Times New Roman"/>
              </a:rPr>
              <a:t> </a:t>
            </a:r>
            <a:r>
              <a:rPr lang="ru-RU" sz="2400" b="1" i="1" dirty="0">
                <a:latin typeface="Arial" panose="020B0604020202020204" pitchFamily="34" charset="0"/>
                <a:ea typeface="Times New Roman"/>
                <a:cs typeface="Arial" panose="020B0604020202020204" pitchFamily="34" charset="0"/>
              </a:rPr>
              <a:t>Расставьте слова в правильной последовательности, чтобы получить предложение</a:t>
            </a:r>
            <a:r>
              <a:rPr lang="ru-RU" sz="2400" b="1" i="1" dirty="0" smtClean="0">
                <a:latin typeface="Arial" panose="020B0604020202020204" pitchFamily="34" charset="0"/>
                <a:ea typeface="Times New Roman"/>
                <a:cs typeface="Arial" panose="020B0604020202020204" pitchFamily="34" charset="0"/>
              </a:rPr>
              <a:t>:</a:t>
            </a:r>
          </a:p>
          <a:p>
            <a:pPr>
              <a:lnSpc>
                <a:spcPct val="150000"/>
              </a:lnSpc>
              <a:spcAft>
                <a:spcPts val="0"/>
              </a:spcAft>
            </a:pPr>
            <a:r>
              <a:rPr lang="ru-RU" dirty="0" smtClean="0">
                <a:solidFill>
                  <a:srgbClr val="000000"/>
                </a:solidFill>
                <a:latin typeface="Arial" panose="020B0604020202020204" pitchFamily="34" charset="0"/>
                <a:ea typeface="Times New Roman"/>
                <a:cs typeface="Arial" panose="020B0604020202020204" pitchFamily="34" charset="0"/>
              </a:rPr>
              <a:t>1</a:t>
            </a:r>
            <a:r>
              <a:rPr lang="en-US" dirty="0" smtClean="0">
                <a:solidFill>
                  <a:srgbClr val="000000"/>
                </a:solidFill>
                <a:latin typeface="Arial" panose="020B0604020202020204" pitchFamily="34" charset="0"/>
                <a:ea typeface="Times New Roman"/>
                <a:cs typeface="Arial" panose="020B0604020202020204" pitchFamily="34" charset="0"/>
              </a:rPr>
              <a:t>. </a:t>
            </a:r>
            <a:r>
              <a:rPr lang="en-US" sz="2000" dirty="0">
                <a:solidFill>
                  <a:srgbClr val="000000"/>
                </a:solidFill>
                <a:latin typeface="Arial" panose="020B0604020202020204" pitchFamily="34" charset="0"/>
                <a:ea typeface="Times New Roman"/>
                <a:cs typeface="Arial" panose="020B0604020202020204" pitchFamily="34" charset="0"/>
              </a:rPr>
              <a:t>you, Could, my, your, answer, family, questions, about?</a:t>
            </a:r>
            <a:endParaRPr lang="ru-RU" sz="2000" dirty="0">
              <a:latin typeface="Arial" panose="020B0604020202020204" pitchFamily="34" charset="0"/>
              <a:ea typeface="Calibri"/>
              <a:cs typeface="Arial" panose="020B0604020202020204" pitchFamily="34" charset="0"/>
            </a:endParaRPr>
          </a:p>
          <a:p>
            <a:pPr>
              <a:lnSpc>
                <a:spcPct val="150000"/>
              </a:lnSpc>
              <a:spcAft>
                <a:spcPts val="0"/>
              </a:spcAft>
            </a:pPr>
            <a:r>
              <a:rPr lang="en-US" sz="2000" dirty="0">
                <a:solidFill>
                  <a:srgbClr val="000000"/>
                </a:solidFill>
                <a:latin typeface="Arial" panose="020B0604020202020204" pitchFamily="34" charset="0"/>
                <a:ea typeface="Times New Roman"/>
                <a:cs typeface="Arial" panose="020B0604020202020204" pitchFamily="34" charset="0"/>
              </a:rPr>
              <a:t>2. is, father`s, He, my, brother.</a:t>
            </a:r>
            <a:endParaRPr lang="ru-RU" sz="2000" dirty="0">
              <a:latin typeface="Arial" panose="020B0604020202020204" pitchFamily="34" charset="0"/>
              <a:ea typeface="Calibri"/>
              <a:cs typeface="Arial" panose="020B0604020202020204" pitchFamily="34" charset="0"/>
            </a:endParaRPr>
          </a:p>
          <a:p>
            <a:pPr>
              <a:lnSpc>
                <a:spcPct val="150000"/>
              </a:lnSpc>
              <a:spcAft>
                <a:spcPts val="0"/>
              </a:spcAft>
            </a:pPr>
            <a:r>
              <a:rPr lang="en-US" sz="2000" dirty="0">
                <a:solidFill>
                  <a:srgbClr val="000000"/>
                </a:solidFill>
                <a:latin typeface="Arial" panose="020B0604020202020204" pitchFamily="34" charset="0"/>
                <a:ea typeface="Times New Roman"/>
                <a:cs typeface="Arial" panose="020B0604020202020204" pitchFamily="34" charset="0"/>
              </a:rPr>
              <a:t>3. outdoor, He, and, travelling, likes, doing, activities.</a:t>
            </a:r>
            <a:endParaRPr lang="ru-RU" sz="2000" dirty="0">
              <a:latin typeface="Arial" panose="020B0604020202020204" pitchFamily="34" charset="0"/>
              <a:ea typeface="Calibri"/>
              <a:cs typeface="Arial" panose="020B0604020202020204" pitchFamily="34" charset="0"/>
            </a:endParaRPr>
          </a:p>
          <a:p>
            <a:pPr>
              <a:lnSpc>
                <a:spcPct val="150000"/>
              </a:lnSpc>
              <a:spcAft>
                <a:spcPts val="0"/>
              </a:spcAft>
            </a:pPr>
            <a:r>
              <a:rPr lang="en-US" sz="2000" dirty="0">
                <a:solidFill>
                  <a:srgbClr val="000000"/>
                </a:solidFill>
                <a:latin typeface="Arial" panose="020B0604020202020204" pitchFamily="34" charset="0"/>
                <a:ea typeface="Times New Roman"/>
                <a:cs typeface="Arial" panose="020B0604020202020204" pitchFamily="34" charset="0"/>
              </a:rPr>
              <a:t>4. are, main, What, characteristics, your?</a:t>
            </a:r>
            <a:endParaRPr lang="ru-RU" sz="2000" dirty="0">
              <a:latin typeface="Arial" panose="020B0604020202020204" pitchFamily="34" charset="0"/>
              <a:ea typeface="Calibri"/>
              <a:cs typeface="Arial" panose="020B0604020202020204" pitchFamily="34" charset="0"/>
            </a:endParaRPr>
          </a:p>
          <a:p>
            <a:pPr>
              <a:lnSpc>
                <a:spcPct val="150000"/>
              </a:lnSpc>
              <a:spcAft>
                <a:spcPts val="0"/>
              </a:spcAft>
            </a:pPr>
            <a:r>
              <a:rPr lang="en-US" sz="2000" dirty="0">
                <a:solidFill>
                  <a:srgbClr val="000000"/>
                </a:solidFill>
                <a:latin typeface="Arial" panose="020B0604020202020204" pitchFamily="34" charset="0"/>
                <a:ea typeface="Times New Roman"/>
                <a:cs typeface="Arial" panose="020B0604020202020204" pitchFamily="34" charset="0"/>
              </a:rPr>
              <a:t>5. get , We, well, each, on, other, with.</a:t>
            </a:r>
            <a:endParaRPr lang="ru-RU" sz="2000" dirty="0">
              <a:latin typeface="Arial" panose="020B0604020202020204" pitchFamily="34" charset="0"/>
              <a:cs typeface="Arial" panose="020B0604020202020204" pitchFamily="34" charset="0"/>
            </a:endParaRPr>
          </a:p>
        </p:txBody>
      </p:sp>
      <p:pic>
        <p:nvPicPr>
          <p:cNvPr id="7"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2027025741"/>
      </p:ext>
    </p:extLst>
  </p:cSld>
  <p:clrMapOvr>
    <a:masterClrMapping/>
  </p:clrMapOvr>
  <p:transition spd="slow">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24198" y="975867"/>
            <a:ext cx="6281764" cy="1077218"/>
          </a:xfrm>
          <a:prstGeom prst="rect">
            <a:avLst/>
          </a:prstGeom>
          <a:noFill/>
        </p:spPr>
        <p:txBody>
          <a:bodyPr wrap="square" rtlCol="0">
            <a:spAutoFit/>
          </a:bodyPr>
          <a:lstStyle/>
          <a:p>
            <a:pPr marL="342900" lvl="0" indent="-342900">
              <a:spcAft>
                <a:spcPts val="1000"/>
              </a:spcAft>
              <a:buFont typeface="Wingdings"/>
              <a:buChar char=""/>
            </a:pPr>
            <a:r>
              <a:rPr lang="ru-RU" sz="3200" b="1" i="1" dirty="0" smtClean="0">
                <a:solidFill>
                  <a:srgbClr val="0070C0"/>
                </a:solidFill>
                <a:latin typeface="Arial" panose="020B0604020202020204" pitchFamily="34" charset="0"/>
                <a:ea typeface="Calibri"/>
                <a:cs typeface="Arial" panose="020B0604020202020204" pitchFamily="34" charset="0"/>
              </a:rPr>
              <a:t>Тестовые задания на множественный </a:t>
            </a:r>
            <a:r>
              <a:rPr lang="ru-RU" sz="3200" b="1" i="1" dirty="0">
                <a:solidFill>
                  <a:srgbClr val="0070C0"/>
                </a:solidFill>
                <a:latin typeface="Arial" panose="020B0604020202020204" pitchFamily="34" charset="0"/>
                <a:ea typeface="Calibri"/>
                <a:cs typeface="Arial" panose="020B0604020202020204" pitchFamily="34" charset="0"/>
              </a:rPr>
              <a:t>выбор</a:t>
            </a:r>
            <a:r>
              <a:rPr lang="ru-RU" sz="3200" dirty="0">
                <a:solidFill>
                  <a:srgbClr val="0070C0"/>
                </a:solidFill>
                <a:latin typeface="Arial" panose="020B0604020202020204" pitchFamily="34" charset="0"/>
                <a:ea typeface="Calibri"/>
                <a:cs typeface="Arial" panose="020B0604020202020204" pitchFamily="34" charset="0"/>
              </a:rPr>
              <a:t> </a:t>
            </a:r>
            <a:endParaRPr lang="ru-RU" sz="3200" dirty="0">
              <a:solidFill>
                <a:srgbClr val="0070C0"/>
              </a:solidFill>
              <a:effectLst/>
              <a:latin typeface="Arial" panose="020B0604020202020204" pitchFamily="34" charset="0"/>
              <a:ea typeface="Calibri"/>
              <a:cs typeface="Arial" panose="020B0604020202020204" pitchFamily="34" charset="0"/>
            </a:endParaRPr>
          </a:p>
        </p:txBody>
      </p:sp>
      <p:sp>
        <p:nvSpPr>
          <p:cNvPr id="5" name="TextBox 4"/>
          <p:cNvSpPr txBox="1"/>
          <p:nvPr/>
        </p:nvSpPr>
        <p:spPr>
          <a:xfrm>
            <a:off x="960632" y="2415569"/>
            <a:ext cx="5791149" cy="2862322"/>
          </a:xfrm>
          <a:prstGeom prst="rect">
            <a:avLst/>
          </a:prstGeom>
          <a:noFill/>
        </p:spPr>
        <p:txBody>
          <a:bodyPr wrap="square" rtlCol="0">
            <a:spAutoFit/>
          </a:bodyPr>
          <a:lstStyle/>
          <a:p>
            <a:pPr>
              <a:lnSpc>
                <a:spcPct val="150000"/>
              </a:lnSpc>
              <a:spcAft>
                <a:spcPts val="0"/>
              </a:spcAft>
            </a:pPr>
            <a:r>
              <a:rPr lang="ru-RU" sz="2400" b="1" i="1" dirty="0" smtClean="0">
                <a:solidFill>
                  <a:srgbClr val="000000"/>
                </a:solidFill>
                <a:latin typeface="Arial" panose="020B0604020202020204" pitchFamily="34" charset="0"/>
                <a:ea typeface="Times New Roman"/>
                <a:cs typeface="Arial" panose="020B0604020202020204" pitchFamily="34" charset="0"/>
              </a:rPr>
              <a:t>Выберите правильный ответ:</a:t>
            </a:r>
          </a:p>
          <a:p>
            <a:pPr>
              <a:lnSpc>
                <a:spcPct val="150000"/>
              </a:lnSpc>
              <a:spcAft>
                <a:spcPts val="0"/>
              </a:spcAft>
            </a:pPr>
            <a:r>
              <a:rPr lang="en-US" sz="2400" dirty="0" smtClean="0">
                <a:solidFill>
                  <a:srgbClr val="000000"/>
                </a:solidFill>
                <a:latin typeface="Arial" panose="020B0604020202020204" pitchFamily="34" charset="0"/>
                <a:ea typeface="Times New Roman"/>
                <a:cs typeface="Arial" panose="020B0604020202020204" pitchFamily="34" charset="0"/>
              </a:rPr>
              <a:t>This </a:t>
            </a:r>
            <a:r>
              <a:rPr lang="en-US" sz="2400" dirty="0">
                <a:solidFill>
                  <a:srgbClr val="000000"/>
                </a:solidFill>
                <a:latin typeface="Arial" panose="020B0604020202020204" pitchFamily="34" charset="0"/>
                <a:ea typeface="Times New Roman"/>
                <a:cs typeface="Arial" panose="020B0604020202020204" pitchFamily="34" charset="0"/>
              </a:rPr>
              <a:t>suit…………………… me much money.</a:t>
            </a:r>
            <a:endParaRPr lang="ru-RU" sz="2400" dirty="0">
              <a:latin typeface="Arial" panose="020B0604020202020204" pitchFamily="34" charset="0"/>
              <a:ea typeface="Times New Roman"/>
              <a:cs typeface="Arial" panose="020B0604020202020204" pitchFamily="34" charset="0"/>
            </a:endParaRPr>
          </a:p>
          <a:p>
            <a:pPr>
              <a:lnSpc>
                <a:spcPct val="150000"/>
              </a:lnSpc>
              <a:spcAft>
                <a:spcPts val="0"/>
              </a:spcAft>
            </a:pPr>
            <a:r>
              <a:rPr lang="en-US" sz="2400" dirty="0">
                <a:solidFill>
                  <a:srgbClr val="000000"/>
                </a:solidFill>
                <a:latin typeface="Arial" panose="020B0604020202020204" pitchFamily="34" charset="0"/>
                <a:ea typeface="Times New Roman"/>
                <a:cs typeface="Arial" panose="020B0604020202020204" pitchFamily="34" charset="0"/>
              </a:rPr>
              <a:t>A. cost                              C. had </a:t>
            </a:r>
            <a:r>
              <a:rPr lang="en-US" sz="2400" dirty="0" err="1">
                <a:solidFill>
                  <a:srgbClr val="000000"/>
                </a:solidFill>
                <a:latin typeface="Arial" panose="020B0604020202020204" pitchFamily="34" charset="0"/>
                <a:ea typeface="Times New Roman"/>
                <a:cs typeface="Arial" panose="020B0604020202020204" pitchFamily="34" charset="0"/>
              </a:rPr>
              <a:t>costed</a:t>
            </a:r>
            <a:endParaRPr lang="ru-RU" sz="2400" dirty="0">
              <a:latin typeface="Arial" panose="020B0604020202020204" pitchFamily="34" charset="0"/>
              <a:ea typeface="Times New Roman"/>
              <a:cs typeface="Arial" panose="020B0604020202020204" pitchFamily="34" charset="0"/>
            </a:endParaRPr>
          </a:p>
          <a:p>
            <a:pPr>
              <a:lnSpc>
                <a:spcPct val="150000"/>
              </a:lnSpc>
              <a:spcAft>
                <a:spcPts val="0"/>
              </a:spcAft>
            </a:pPr>
            <a:r>
              <a:rPr lang="en-US" sz="2400" dirty="0">
                <a:solidFill>
                  <a:srgbClr val="000000"/>
                </a:solidFill>
                <a:latin typeface="Arial" panose="020B0604020202020204" pitchFamily="34" charset="0"/>
                <a:ea typeface="Times New Roman"/>
                <a:cs typeface="Arial" panose="020B0604020202020204" pitchFamily="34" charset="0"/>
              </a:rPr>
              <a:t>C. </a:t>
            </a:r>
            <a:r>
              <a:rPr lang="en-US" sz="2400" dirty="0" err="1">
                <a:solidFill>
                  <a:srgbClr val="000000"/>
                </a:solidFill>
                <a:latin typeface="Arial" panose="020B0604020202020204" pitchFamily="34" charset="0"/>
                <a:ea typeface="Times New Roman"/>
                <a:cs typeface="Arial" panose="020B0604020202020204" pitchFamily="34" charset="0"/>
              </a:rPr>
              <a:t>costed</a:t>
            </a:r>
            <a:r>
              <a:rPr lang="en-US" sz="2400" dirty="0">
                <a:solidFill>
                  <a:srgbClr val="000000"/>
                </a:solidFill>
                <a:latin typeface="Arial" panose="020B0604020202020204" pitchFamily="34" charset="0"/>
                <a:ea typeface="Times New Roman"/>
                <a:cs typeface="Arial" panose="020B0604020202020204" pitchFamily="34" charset="0"/>
              </a:rPr>
              <a:t>                           D. was cost</a:t>
            </a:r>
            <a:endParaRPr lang="ru-RU" sz="2400" dirty="0">
              <a:effectLst/>
              <a:latin typeface="Arial" panose="020B0604020202020204" pitchFamily="34" charset="0"/>
              <a:ea typeface="Times New Roman"/>
              <a:cs typeface="Arial" panose="020B0604020202020204" pitchFamily="34" charset="0"/>
            </a:endParaRPr>
          </a:p>
        </p:txBody>
      </p:sp>
      <p:sp>
        <p:nvSpPr>
          <p:cNvPr id="6" name="TextBox 5"/>
          <p:cNvSpPr txBox="1"/>
          <p:nvPr/>
        </p:nvSpPr>
        <p:spPr>
          <a:xfrm>
            <a:off x="852755" y="220087"/>
            <a:ext cx="5650787" cy="584775"/>
          </a:xfrm>
          <a:prstGeom prst="rect">
            <a:avLst/>
          </a:prstGeom>
          <a:noFill/>
        </p:spPr>
        <p:txBody>
          <a:bodyPr wrap="square" rtlCol="0">
            <a:spAutoFit/>
          </a:bodyPr>
          <a:lstStyle/>
          <a:p>
            <a:r>
              <a:rPr lang="ru-RU" sz="3200" b="1" dirty="0" smtClean="0">
                <a:solidFill>
                  <a:srgbClr val="0070C0"/>
                </a:solidFill>
                <a:latin typeface="Arial" pitchFamily="34" charset="0"/>
                <a:cs typeface="Arial" pitchFamily="34" charset="0"/>
              </a:rPr>
              <a:t>Формы тестовых заданий:</a:t>
            </a:r>
            <a:endParaRPr lang="ru-RU" sz="3200" b="1" dirty="0">
              <a:solidFill>
                <a:srgbClr val="0070C0"/>
              </a:solidFill>
              <a:latin typeface="Arial" pitchFamily="34" charset="0"/>
              <a:cs typeface="Arial" pitchFamily="34" charset="0"/>
            </a:endParaRPr>
          </a:p>
        </p:txBody>
      </p:sp>
      <p:pic>
        <p:nvPicPr>
          <p:cNvPr id="7"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1470453082"/>
      </p:ext>
    </p:extLst>
  </p:cSld>
  <p:clrMapOvr>
    <a:masterClrMapping/>
  </p:clrMapOvr>
  <p:transition spd="slow">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2336" y="368378"/>
            <a:ext cx="6164494" cy="1077218"/>
          </a:xfrm>
          <a:prstGeom prst="rect">
            <a:avLst/>
          </a:prstGeom>
          <a:noFill/>
        </p:spPr>
        <p:txBody>
          <a:bodyPr wrap="square" rtlCol="0">
            <a:spAutoFit/>
          </a:bodyPr>
          <a:lstStyle/>
          <a:p>
            <a:pPr marL="342900" lvl="0" indent="-342900" algn="ctr">
              <a:spcAft>
                <a:spcPts val="1000"/>
              </a:spcAft>
              <a:buFont typeface="Wingdings"/>
              <a:buChar char=""/>
            </a:pPr>
            <a:r>
              <a:rPr lang="ru-RU" sz="3200" b="1" i="1" dirty="0" smtClean="0">
                <a:solidFill>
                  <a:srgbClr val="0070C0"/>
                </a:solidFill>
                <a:latin typeface="Arial" panose="020B0604020202020204" pitchFamily="34" charset="0"/>
                <a:ea typeface="Calibri"/>
                <a:cs typeface="Arial" panose="020B0604020202020204" pitchFamily="34" charset="0"/>
              </a:rPr>
              <a:t>Тестовые задания на альтернативный </a:t>
            </a:r>
            <a:r>
              <a:rPr lang="ru-RU" sz="3200" b="1" i="1" dirty="0">
                <a:solidFill>
                  <a:srgbClr val="0070C0"/>
                </a:solidFill>
                <a:latin typeface="Arial" panose="020B0604020202020204" pitchFamily="34" charset="0"/>
                <a:ea typeface="Calibri"/>
                <a:cs typeface="Arial" panose="020B0604020202020204" pitchFamily="34" charset="0"/>
              </a:rPr>
              <a:t>выбор</a:t>
            </a:r>
            <a:r>
              <a:rPr lang="ru-RU" sz="3200" dirty="0">
                <a:solidFill>
                  <a:srgbClr val="0070C0"/>
                </a:solidFill>
                <a:latin typeface="Arial" panose="020B0604020202020204" pitchFamily="34" charset="0"/>
                <a:ea typeface="Calibri"/>
                <a:cs typeface="Arial" panose="020B0604020202020204" pitchFamily="34" charset="0"/>
              </a:rPr>
              <a:t> </a:t>
            </a:r>
            <a:endParaRPr lang="ru-RU" sz="3200" dirty="0">
              <a:solidFill>
                <a:srgbClr val="0070C0"/>
              </a:solidFill>
              <a:effectLst/>
              <a:latin typeface="Arial" panose="020B0604020202020204" pitchFamily="34" charset="0"/>
              <a:ea typeface="Calibri"/>
              <a:cs typeface="Arial" panose="020B0604020202020204" pitchFamily="34" charset="0"/>
            </a:endParaRPr>
          </a:p>
        </p:txBody>
      </p:sp>
      <p:sp>
        <p:nvSpPr>
          <p:cNvPr id="5" name="TextBox 4"/>
          <p:cNvSpPr txBox="1"/>
          <p:nvPr/>
        </p:nvSpPr>
        <p:spPr>
          <a:xfrm>
            <a:off x="688369" y="1808252"/>
            <a:ext cx="7397393" cy="369332"/>
          </a:xfrm>
          <a:prstGeom prst="rect">
            <a:avLst/>
          </a:prstGeom>
          <a:noFill/>
        </p:spPr>
        <p:txBody>
          <a:bodyPr wrap="square" rtlCol="0">
            <a:spAutoFit/>
          </a:bodyPr>
          <a:lstStyle/>
          <a:p>
            <a:endParaRPr lang="ru-RU" dirty="0"/>
          </a:p>
        </p:txBody>
      </p:sp>
      <p:sp>
        <p:nvSpPr>
          <p:cNvPr id="8" name="TextBox 7"/>
          <p:cNvSpPr txBox="1"/>
          <p:nvPr/>
        </p:nvSpPr>
        <p:spPr>
          <a:xfrm>
            <a:off x="462336" y="1979326"/>
            <a:ext cx="7099443" cy="4183196"/>
          </a:xfrm>
          <a:prstGeom prst="rect">
            <a:avLst/>
          </a:prstGeom>
          <a:noFill/>
        </p:spPr>
        <p:txBody>
          <a:bodyPr wrap="square" rtlCol="0">
            <a:spAutoFit/>
          </a:bodyPr>
          <a:lstStyle/>
          <a:p>
            <a:pPr algn="just">
              <a:spcAft>
                <a:spcPts val="675"/>
              </a:spcAft>
            </a:pPr>
            <a:r>
              <a:rPr lang="ru-RU" sz="2000" b="1" i="1" dirty="0">
                <a:solidFill>
                  <a:srgbClr val="000000"/>
                </a:solidFill>
                <a:latin typeface="Times New Roman"/>
                <a:ea typeface="Times New Roman"/>
              </a:rPr>
              <a:t>Прочитайте текст. Верны ли утверждения</a:t>
            </a:r>
            <a:r>
              <a:rPr lang="en-US" sz="2000" b="1" i="1" dirty="0">
                <a:solidFill>
                  <a:srgbClr val="000000"/>
                </a:solidFill>
                <a:latin typeface="Times New Roman"/>
                <a:ea typeface="Times New Roman"/>
              </a:rPr>
              <a:t>?</a:t>
            </a:r>
            <a:endParaRPr lang="ru-RU" sz="2000" b="1" dirty="0">
              <a:latin typeface="Times New Roman"/>
              <a:ea typeface="Times New Roman"/>
            </a:endParaRPr>
          </a:p>
          <a:p>
            <a:pPr algn="just">
              <a:spcAft>
                <a:spcPts val="675"/>
              </a:spcAft>
            </a:pPr>
            <a:r>
              <a:rPr lang="en-US" sz="2000" dirty="0">
                <a:solidFill>
                  <a:srgbClr val="000000"/>
                </a:solidFill>
                <a:latin typeface="Times New Roman"/>
                <a:ea typeface="Times New Roman"/>
              </a:rPr>
              <a:t>One day a red fox goes for a walk. He comes to a well. He wants to drink. He doesn't know that there is no water. The Fox looks down and falls into the well. He cannot get out of it and begins to cry. But then he hears that somebody comes to the well. It is a goat. The Fox is very clever and has a plan how to get out of the well. The Goat looks down and sees the Fox. 'Hullo, </a:t>
            </a:r>
            <a:r>
              <a:rPr lang="en-US" sz="2000" dirty="0" err="1">
                <a:solidFill>
                  <a:srgbClr val="000000"/>
                </a:solidFill>
                <a:latin typeface="Times New Roman"/>
                <a:ea typeface="Times New Roman"/>
              </a:rPr>
              <a:t>Mr</a:t>
            </a:r>
            <a:r>
              <a:rPr lang="en-US" sz="2000" dirty="0">
                <a:solidFill>
                  <a:srgbClr val="000000"/>
                </a:solidFill>
                <a:latin typeface="Times New Roman"/>
                <a:ea typeface="Times New Roman"/>
              </a:rPr>
              <a:t> Fox! What are you doing there?' he asks. 'Hello, </a:t>
            </a:r>
            <a:r>
              <a:rPr lang="en-US" sz="2000" dirty="0" err="1">
                <a:solidFill>
                  <a:srgbClr val="000000"/>
                </a:solidFill>
                <a:latin typeface="Times New Roman"/>
                <a:ea typeface="Times New Roman"/>
              </a:rPr>
              <a:t>Mr</a:t>
            </a:r>
            <a:r>
              <a:rPr lang="en-US" sz="2000" dirty="0">
                <a:solidFill>
                  <a:srgbClr val="000000"/>
                </a:solidFill>
                <a:latin typeface="Times New Roman"/>
                <a:ea typeface="Times New Roman"/>
              </a:rPr>
              <a:t> Goat. I am having a good time here,' says the Fox. 'The grass in the well is very good. ‘Do you eat grass?' asks the Goat. 'No, I don't. But you can come down and eat it. It is very good.' 'Oh, you are so kind. Thank you,' says the Goat. And he jumps down into the well. Then the Fox jumps on the Goat's back, gets out of the well and runs away.</a:t>
            </a:r>
            <a:endParaRPr lang="ru-RU" sz="2000" dirty="0">
              <a:effectLst/>
              <a:latin typeface="Times New Roman"/>
              <a:ea typeface="Times New Roman"/>
            </a:endParaRPr>
          </a:p>
        </p:txBody>
      </p:sp>
      <p:pic>
        <p:nvPicPr>
          <p:cNvPr id="6"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1631417410"/>
      </p:ext>
    </p:extLst>
  </p:cSld>
  <p:clrMapOvr>
    <a:masterClrMapping/>
  </p:clrMapOvr>
  <p:transition spd="slow">
    <p:strips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081" y="1006868"/>
            <a:ext cx="7349491" cy="495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Объект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1848361983"/>
      </p:ext>
    </p:extLst>
  </p:cSld>
  <p:clrMapOvr>
    <a:masterClrMapping/>
  </p:clrMapOvr>
  <p:transition spd="slow">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8512" y="1150706"/>
            <a:ext cx="5948737" cy="1224951"/>
          </a:xfrm>
          <a:prstGeom prst="rect">
            <a:avLst/>
          </a:prstGeom>
          <a:noFill/>
        </p:spPr>
        <p:txBody>
          <a:bodyPr wrap="square" rtlCol="0">
            <a:spAutoFit/>
          </a:bodyPr>
          <a:lstStyle/>
          <a:p>
            <a:pPr marL="342900" lvl="0" indent="-342900" algn="ctr">
              <a:lnSpc>
                <a:spcPct val="115000"/>
              </a:lnSpc>
              <a:spcAft>
                <a:spcPts val="1000"/>
              </a:spcAft>
              <a:buFont typeface="Wingdings"/>
              <a:buChar char=""/>
            </a:pPr>
            <a:r>
              <a:rPr lang="ru-RU" sz="3200" b="1" i="1" dirty="0" smtClean="0">
                <a:solidFill>
                  <a:srgbClr val="0070C0"/>
                </a:solidFill>
                <a:latin typeface="Times New Roman" pitchFamily="18" charset="0"/>
                <a:ea typeface="Calibri"/>
                <a:cs typeface="Times New Roman" pitchFamily="18" charset="0"/>
              </a:rPr>
              <a:t>Тестовые задания на замену</a:t>
            </a:r>
            <a:r>
              <a:rPr lang="ru-RU" sz="3200" b="1" i="1" dirty="0">
                <a:solidFill>
                  <a:srgbClr val="0070C0"/>
                </a:solidFill>
                <a:latin typeface="Times New Roman" pitchFamily="18" charset="0"/>
                <a:ea typeface="Calibri"/>
                <a:cs typeface="Times New Roman" pitchFamily="18" charset="0"/>
              </a:rPr>
              <a:t>, подстановку</a:t>
            </a:r>
            <a:r>
              <a:rPr lang="ru-RU" sz="3200" i="1" dirty="0">
                <a:solidFill>
                  <a:srgbClr val="0070C0"/>
                </a:solidFill>
                <a:latin typeface="Times New Roman" pitchFamily="18" charset="0"/>
                <a:ea typeface="Calibri"/>
                <a:cs typeface="Times New Roman" pitchFamily="18" charset="0"/>
              </a:rPr>
              <a:t> </a:t>
            </a:r>
            <a:endParaRPr lang="ru-RU" sz="3200" dirty="0">
              <a:solidFill>
                <a:srgbClr val="0070C0"/>
              </a:solidFill>
              <a:effectLst/>
              <a:latin typeface="Times New Roman" pitchFamily="18" charset="0"/>
              <a:ea typeface="Calibri"/>
              <a:cs typeface="Times New Roman" pitchFamily="18" charset="0"/>
            </a:endParaRPr>
          </a:p>
        </p:txBody>
      </p:sp>
      <p:sp>
        <p:nvSpPr>
          <p:cNvPr id="5" name="TextBox 4"/>
          <p:cNvSpPr txBox="1"/>
          <p:nvPr/>
        </p:nvSpPr>
        <p:spPr>
          <a:xfrm>
            <a:off x="195210" y="3000054"/>
            <a:ext cx="8137132" cy="1592552"/>
          </a:xfrm>
          <a:prstGeom prst="rect">
            <a:avLst/>
          </a:prstGeom>
          <a:noFill/>
        </p:spPr>
        <p:txBody>
          <a:bodyPr wrap="square" rtlCol="0">
            <a:spAutoFit/>
          </a:bodyPr>
          <a:lstStyle/>
          <a:p>
            <a:pPr marL="457200" algn="ctr">
              <a:lnSpc>
                <a:spcPct val="200000"/>
              </a:lnSpc>
              <a:spcAft>
                <a:spcPts val="1000"/>
              </a:spcAft>
            </a:pPr>
            <a:r>
              <a:rPr lang="en-US" sz="2400" i="1" dirty="0">
                <a:latin typeface="Times New Roman"/>
                <a:ea typeface="Calibri"/>
                <a:cs typeface="Times New Roman"/>
              </a:rPr>
              <a:t>I like berries. (</a:t>
            </a:r>
            <a:r>
              <a:rPr lang="ru-RU" sz="2400" i="1" dirty="0">
                <a:latin typeface="Times New Roman"/>
                <a:ea typeface="Calibri"/>
                <a:cs typeface="Times New Roman"/>
              </a:rPr>
              <a:t>Не</a:t>
            </a:r>
            <a:r>
              <a:rPr lang="en-US" sz="2400" i="1" dirty="0">
                <a:latin typeface="Times New Roman"/>
                <a:ea typeface="Calibri"/>
                <a:cs typeface="Times New Roman"/>
              </a:rPr>
              <a:t>) &gt; </a:t>
            </a:r>
            <a:r>
              <a:rPr lang="ru-RU" sz="2400" i="1" dirty="0">
                <a:latin typeface="Times New Roman"/>
                <a:ea typeface="Calibri"/>
                <a:cs typeface="Times New Roman"/>
              </a:rPr>
              <a:t>Не</a:t>
            </a:r>
            <a:r>
              <a:rPr lang="en-US" sz="2400" i="1" dirty="0">
                <a:latin typeface="Times New Roman"/>
                <a:ea typeface="Calibri"/>
                <a:cs typeface="Times New Roman"/>
              </a:rPr>
              <a:t> likes berries.</a:t>
            </a:r>
            <a:endParaRPr lang="ru-RU" sz="2400" i="1" dirty="0">
              <a:latin typeface="Calibri"/>
              <a:ea typeface="Calibri"/>
              <a:cs typeface="Times New Roman"/>
            </a:endParaRPr>
          </a:p>
          <a:p>
            <a:pPr marL="457200" algn="ctr">
              <a:lnSpc>
                <a:spcPct val="200000"/>
              </a:lnSpc>
              <a:spcAft>
                <a:spcPts val="1000"/>
              </a:spcAft>
            </a:pPr>
            <a:r>
              <a:rPr lang="en-US" sz="2400" i="1" dirty="0">
                <a:latin typeface="Times New Roman"/>
                <a:ea typeface="Calibri"/>
                <a:cs typeface="Times New Roman"/>
              </a:rPr>
              <a:t>I am working now. (She) &gt; She is working now.</a:t>
            </a:r>
            <a:endParaRPr lang="ru-RU" sz="2400" i="1" dirty="0">
              <a:effectLst/>
              <a:latin typeface="Calibri"/>
              <a:ea typeface="Calibri"/>
              <a:cs typeface="Times New Roman"/>
            </a:endParaRPr>
          </a:p>
        </p:txBody>
      </p:sp>
      <p:pic>
        <p:nvPicPr>
          <p:cNvPr id="6"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831567872"/>
      </p:ext>
    </p:extLst>
  </p:cSld>
  <p:clrMapOvr>
    <a:masterClrMapping/>
  </p:clrMapOvr>
  <p:transition spd="slow">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4209" y="606175"/>
            <a:ext cx="6256962" cy="1481175"/>
          </a:xfrm>
          <a:prstGeom prst="rect">
            <a:avLst/>
          </a:prstGeom>
          <a:noFill/>
        </p:spPr>
        <p:txBody>
          <a:bodyPr wrap="square" rtlCol="0">
            <a:spAutoFit/>
          </a:bodyPr>
          <a:lstStyle/>
          <a:p>
            <a:pPr marL="342900" lvl="0" indent="-342900" algn="ctr">
              <a:lnSpc>
                <a:spcPct val="150000"/>
              </a:lnSpc>
              <a:spcBef>
                <a:spcPts val="1350"/>
              </a:spcBef>
              <a:spcAft>
                <a:spcPts val="675"/>
              </a:spcAft>
              <a:buFont typeface="Wingdings"/>
              <a:buChar char=""/>
            </a:pPr>
            <a:r>
              <a:rPr lang="ru-RU" sz="3200" b="1" i="1" dirty="0" smtClean="0">
                <a:solidFill>
                  <a:srgbClr val="0070C0"/>
                </a:solidFill>
                <a:latin typeface="Times New Roman" pitchFamily="18" charset="0"/>
                <a:ea typeface="Times New Roman"/>
                <a:cs typeface="Times New Roman" pitchFamily="18" charset="0"/>
              </a:rPr>
              <a:t>Тестовые задания на </a:t>
            </a:r>
            <a:r>
              <a:rPr lang="ru-RU" sz="3200" b="1" i="1" dirty="0">
                <a:solidFill>
                  <a:srgbClr val="0070C0"/>
                </a:solidFill>
                <a:latin typeface="Times New Roman" pitchFamily="18" charset="0"/>
                <a:ea typeface="Times New Roman"/>
                <a:cs typeface="Times New Roman" pitchFamily="18" charset="0"/>
              </a:rPr>
              <a:t>исключение лишнего</a:t>
            </a:r>
            <a:endParaRPr lang="ru-RU" sz="3200" dirty="0">
              <a:solidFill>
                <a:srgbClr val="0070C0"/>
              </a:solidFill>
              <a:effectLst/>
              <a:latin typeface="Times New Roman" pitchFamily="18" charset="0"/>
              <a:ea typeface="Calibri"/>
              <a:cs typeface="Times New Roman" pitchFamily="18" charset="0"/>
            </a:endParaRPr>
          </a:p>
        </p:txBody>
      </p:sp>
      <p:sp>
        <p:nvSpPr>
          <p:cNvPr id="5" name="TextBox 4"/>
          <p:cNvSpPr txBox="1"/>
          <p:nvPr/>
        </p:nvSpPr>
        <p:spPr>
          <a:xfrm>
            <a:off x="419762" y="2373330"/>
            <a:ext cx="7844291" cy="3121175"/>
          </a:xfrm>
          <a:prstGeom prst="rect">
            <a:avLst/>
          </a:prstGeom>
          <a:noFill/>
        </p:spPr>
        <p:txBody>
          <a:bodyPr wrap="square" rtlCol="0">
            <a:spAutoFit/>
          </a:bodyPr>
          <a:lstStyle/>
          <a:p>
            <a:pPr marL="457200">
              <a:lnSpc>
                <a:spcPct val="200000"/>
              </a:lnSpc>
              <a:spcBef>
                <a:spcPts val="1350"/>
              </a:spcBef>
              <a:spcAft>
                <a:spcPts val="675"/>
              </a:spcAft>
            </a:pPr>
            <a:r>
              <a:rPr lang="ru-RU" sz="2400" b="1" i="1" dirty="0">
                <a:latin typeface="Times New Roman"/>
                <a:ea typeface="Times New Roman"/>
                <a:cs typeface="Times New Roman"/>
              </a:rPr>
              <a:t>Задание.</a:t>
            </a:r>
            <a:r>
              <a:rPr lang="ru-RU" sz="2400" i="1" dirty="0">
                <a:latin typeface="Times New Roman"/>
                <a:ea typeface="Times New Roman"/>
                <a:cs typeface="Times New Roman"/>
              </a:rPr>
              <a:t> Какое слово лишнее в</a:t>
            </a:r>
            <a:r>
              <a:rPr lang="en-US" sz="2400" i="1" dirty="0">
                <a:latin typeface="Times New Roman"/>
                <a:ea typeface="Times New Roman"/>
                <a:cs typeface="Times New Roman"/>
              </a:rPr>
              <a:t>  </a:t>
            </a:r>
            <a:r>
              <a:rPr lang="ru-RU" sz="2400" i="1" dirty="0">
                <a:latin typeface="Times New Roman"/>
                <a:ea typeface="Times New Roman"/>
                <a:cs typeface="Times New Roman"/>
              </a:rPr>
              <a:t>ряду</a:t>
            </a:r>
            <a:r>
              <a:rPr lang="en-US" sz="2400" i="1" dirty="0">
                <a:latin typeface="Times New Roman"/>
                <a:ea typeface="Times New Roman"/>
                <a:cs typeface="Times New Roman"/>
              </a:rPr>
              <a:t>?</a:t>
            </a:r>
            <a:endParaRPr lang="ru-RU" sz="2400" dirty="0">
              <a:latin typeface="Calibri"/>
              <a:ea typeface="Calibri"/>
              <a:cs typeface="Times New Roman"/>
            </a:endParaRPr>
          </a:p>
          <a:p>
            <a:pPr marL="228600">
              <a:lnSpc>
                <a:spcPct val="200000"/>
              </a:lnSpc>
              <a:spcAft>
                <a:spcPts val="675"/>
              </a:spcAft>
            </a:pPr>
            <a:r>
              <a:rPr lang="en-US" sz="2400" dirty="0">
                <a:latin typeface="Times New Roman"/>
                <a:ea typeface="Times New Roman"/>
                <a:cs typeface="Times New Roman"/>
              </a:rPr>
              <a:t>A butterfly, a bee, a ladybirds, a parrot, a dragonfly.</a:t>
            </a:r>
            <a:endParaRPr lang="ru-RU" sz="2400" dirty="0">
              <a:latin typeface="Calibri"/>
              <a:ea typeface="Calibri"/>
              <a:cs typeface="Times New Roman"/>
            </a:endParaRPr>
          </a:p>
          <a:p>
            <a:pPr>
              <a:lnSpc>
                <a:spcPct val="200000"/>
              </a:lnSpc>
              <a:spcAft>
                <a:spcPts val="675"/>
              </a:spcAft>
            </a:pPr>
            <a:r>
              <a:rPr lang="ru-RU" sz="2400" b="1" i="1" dirty="0" smtClean="0">
                <a:latin typeface="Times New Roman"/>
                <a:ea typeface="Times New Roman"/>
                <a:cs typeface="Times New Roman"/>
              </a:rPr>
              <a:t>   Ответ</a:t>
            </a:r>
            <a:r>
              <a:rPr lang="ru-RU" sz="2400" b="1" dirty="0">
                <a:latin typeface="Times New Roman"/>
                <a:ea typeface="Times New Roman"/>
                <a:cs typeface="Times New Roman"/>
              </a:rPr>
              <a:t>: </a:t>
            </a:r>
            <a:r>
              <a:rPr lang="ru-RU" sz="2400" dirty="0">
                <a:latin typeface="Times New Roman"/>
                <a:ea typeface="Times New Roman"/>
                <a:cs typeface="Times New Roman"/>
              </a:rPr>
              <a:t>a </a:t>
            </a:r>
            <a:r>
              <a:rPr lang="ru-RU" sz="2400" dirty="0" err="1">
                <a:latin typeface="Times New Roman"/>
                <a:ea typeface="Times New Roman"/>
                <a:cs typeface="Times New Roman"/>
              </a:rPr>
              <a:t>parrot</a:t>
            </a:r>
            <a:r>
              <a:rPr lang="ru-RU" sz="2400" dirty="0">
                <a:latin typeface="Times New Roman"/>
                <a:ea typeface="Times New Roman"/>
                <a:cs typeface="Times New Roman"/>
              </a:rPr>
              <a:t>, т. к. все остальные – это </a:t>
            </a:r>
            <a:r>
              <a:rPr lang="ru-RU" sz="2400" dirty="0" smtClean="0">
                <a:latin typeface="Times New Roman"/>
                <a:ea typeface="Times New Roman"/>
                <a:cs typeface="Times New Roman"/>
              </a:rPr>
              <a:t>       насекомые</a:t>
            </a:r>
            <a:r>
              <a:rPr lang="ru-RU" sz="2400" dirty="0">
                <a:latin typeface="Times New Roman"/>
                <a:ea typeface="Times New Roman"/>
                <a:cs typeface="Times New Roman"/>
              </a:rPr>
              <a:t>.</a:t>
            </a:r>
            <a:endParaRPr lang="ru-RU" sz="2400" dirty="0">
              <a:effectLst/>
              <a:latin typeface="Calibri"/>
              <a:ea typeface="Calibri"/>
              <a:cs typeface="Times New Roman"/>
            </a:endParaRPr>
          </a:p>
        </p:txBody>
      </p:sp>
      <p:pic>
        <p:nvPicPr>
          <p:cNvPr id="6" name="Объект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1136555194"/>
      </p:ext>
    </p:extLst>
  </p:cSld>
  <p:clrMapOvr>
    <a:masterClrMapping/>
  </p:clrMapOvr>
  <p:transition spd="slow">
    <p:strips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0975" y="3394075"/>
            <a:ext cx="370046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13682" y="2015080"/>
            <a:ext cx="7181636" cy="1777731"/>
          </a:xfrm>
          <a:prstGeom prst="rect">
            <a:avLst/>
          </a:prstGeom>
          <a:noFill/>
        </p:spPr>
        <p:txBody>
          <a:bodyPr wrap="square" rtlCol="0">
            <a:spAutoFit/>
          </a:bodyPr>
          <a:lstStyle/>
          <a:p>
            <a:pPr>
              <a:lnSpc>
                <a:spcPct val="150000"/>
              </a:lnSpc>
              <a:spcAft>
                <a:spcPts val="675"/>
              </a:spcAft>
            </a:pPr>
            <a:r>
              <a:rPr lang="ru-RU" sz="2400" b="1" i="1" dirty="0">
                <a:solidFill>
                  <a:srgbClr val="000000"/>
                </a:solidFill>
                <a:latin typeface="Times New Roman"/>
                <a:ea typeface="Times New Roman"/>
              </a:rPr>
              <a:t>Задание. </a:t>
            </a:r>
            <a:r>
              <a:rPr lang="ru-RU" sz="2400" i="1" dirty="0">
                <a:solidFill>
                  <a:srgbClr val="000000"/>
                </a:solidFill>
                <a:latin typeface="Times New Roman"/>
                <a:ea typeface="Times New Roman"/>
              </a:rPr>
              <a:t>Вставьте пропущенные слова в предложение по теме «Семейные узы».</a:t>
            </a:r>
            <a:endParaRPr lang="ru-RU" sz="2400" dirty="0">
              <a:latin typeface="Times New Roman"/>
              <a:ea typeface="Times New Roman"/>
            </a:endParaRPr>
          </a:p>
          <a:p>
            <a:pPr>
              <a:lnSpc>
                <a:spcPct val="150000"/>
              </a:lnSpc>
              <a:spcAft>
                <a:spcPts val="675"/>
              </a:spcAft>
            </a:pPr>
            <a:r>
              <a:rPr lang="en-US" sz="2400" dirty="0">
                <a:solidFill>
                  <a:srgbClr val="000000"/>
                </a:solidFill>
                <a:latin typeface="Times New Roman"/>
                <a:ea typeface="Times New Roman"/>
              </a:rPr>
              <a:t>My Mum is like a..., because she is as busy as she can... </a:t>
            </a:r>
            <a:endParaRPr lang="ru-RU" sz="2400" dirty="0">
              <a:effectLst/>
              <a:latin typeface="Times New Roman"/>
              <a:ea typeface="Times New Roman"/>
            </a:endParaRPr>
          </a:p>
        </p:txBody>
      </p:sp>
      <p:sp>
        <p:nvSpPr>
          <p:cNvPr id="7" name="TextBox 6"/>
          <p:cNvSpPr txBox="1"/>
          <p:nvPr/>
        </p:nvSpPr>
        <p:spPr>
          <a:xfrm>
            <a:off x="513681" y="4652822"/>
            <a:ext cx="7345969" cy="830997"/>
          </a:xfrm>
          <a:prstGeom prst="rect">
            <a:avLst/>
          </a:prstGeom>
          <a:noFill/>
        </p:spPr>
        <p:txBody>
          <a:bodyPr wrap="square" rtlCol="0">
            <a:spAutoFit/>
          </a:bodyPr>
          <a:lstStyle/>
          <a:p>
            <a:pPr>
              <a:spcAft>
                <a:spcPts val="675"/>
              </a:spcAft>
            </a:pPr>
            <a:r>
              <a:rPr lang="ru-RU" sz="2400" b="1" i="1" dirty="0">
                <a:solidFill>
                  <a:srgbClr val="000000"/>
                </a:solidFill>
                <a:latin typeface="Times New Roman"/>
                <a:ea typeface="Times New Roman"/>
              </a:rPr>
              <a:t>Ответ</a:t>
            </a:r>
            <a:r>
              <a:rPr lang="en-US" sz="2400" b="1" i="1" dirty="0">
                <a:solidFill>
                  <a:srgbClr val="000000"/>
                </a:solidFill>
                <a:latin typeface="Times New Roman"/>
                <a:ea typeface="Times New Roman"/>
              </a:rPr>
              <a:t>:</a:t>
            </a:r>
            <a:r>
              <a:rPr lang="en-US" sz="2400" b="1" dirty="0">
                <a:solidFill>
                  <a:srgbClr val="000000"/>
                </a:solidFill>
                <a:latin typeface="Times New Roman"/>
                <a:ea typeface="Times New Roman"/>
              </a:rPr>
              <a:t> </a:t>
            </a:r>
            <a:r>
              <a:rPr lang="en-US" sz="2400" dirty="0">
                <a:solidFill>
                  <a:srgbClr val="000000"/>
                </a:solidFill>
                <a:latin typeface="Times New Roman"/>
                <a:ea typeface="Times New Roman"/>
              </a:rPr>
              <a:t>My Mum is like a </a:t>
            </a:r>
            <a:r>
              <a:rPr lang="en-US" sz="2400" u="sng" dirty="0">
                <a:solidFill>
                  <a:srgbClr val="000000"/>
                </a:solidFill>
                <a:latin typeface="Times New Roman"/>
                <a:ea typeface="Times New Roman"/>
              </a:rPr>
              <a:t>bee</a:t>
            </a:r>
            <a:r>
              <a:rPr lang="en-US" sz="2400" dirty="0">
                <a:solidFill>
                  <a:srgbClr val="000000"/>
                </a:solidFill>
                <a:latin typeface="Times New Roman"/>
                <a:ea typeface="Times New Roman"/>
              </a:rPr>
              <a:t>, because she is as busy as she can </a:t>
            </a:r>
            <a:r>
              <a:rPr lang="en-US" sz="2400" u="sng" dirty="0">
                <a:solidFill>
                  <a:srgbClr val="000000"/>
                </a:solidFill>
                <a:latin typeface="Times New Roman"/>
                <a:ea typeface="Times New Roman"/>
              </a:rPr>
              <a:t>be</a:t>
            </a:r>
            <a:r>
              <a:rPr lang="en-US" sz="2400" dirty="0">
                <a:solidFill>
                  <a:srgbClr val="000000"/>
                </a:solidFill>
                <a:latin typeface="Times New Roman"/>
                <a:ea typeface="Times New Roman"/>
              </a:rPr>
              <a:t>.</a:t>
            </a:r>
            <a:endParaRPr lang="ru-RU" sz="2400" dirty="0">
              <a:effectLst/>
              <a:latin typeface="Times New Roman"/>
              <a:ea typeface="Times New Roman"/>
            </a:endParaRPr>
          </a:p>
        </p:txBody>
      </p:sp>
      <p:sp>
        <p:nvSpPr>
          <p:cNvPr id="8" name="TextBox 7"/>
          <p:cNvSpPr txBox="1"/>
          <p:nvPr/>
        </p:nvSpPr>
        <p:spPr>
          <a:xfrm>
            <a:off x="-739739" y="804862"/>
            <a:ext cx="8917968" cy="584775"/>
          </a:xfrm>
          <a:prstGeom prst="rect">
            <a:avLst/>
          </a:prstGeom>
          <a:noFill/>
        </p:spPr>
        <p:txBody>
          <a:bodyPr wrap="square" rtlCol="0">
            <a:spAutoFit/>
          </a:bodyPr>
          <a:lstStyle/>
          <a:p>
            <a:pPr marL="342900" lvl="0" indent="-342900" algn="ctr">
              <a:spcBef>
                <a:spcPts val="1350"/>
              </a:spcBef>
              <a:spcAft>
                <a:spcPts val="675"/>
              </a:spcAft>
              <a:buFont typeface="Wingdings"/>
              <a:buChar char=""/>
            </a:pPr>
            <a:r>
              <a:rPr lang="ru-RU" sz="3200" b="1" i="1" dirty="0">
                <a:solidFill>
                  <a:srgbClr val="0070C0"/>
                </a:solidFill>
                <a:latin typeface="Times New Roman" pitchFamily="18" charset="0"/>
                <a:ea typeface="Times New Roman"/>
                <a:cs typeface="Times New Roman" pitchFamily="18" charset="0"/>
              </a:rPr>
              <a:t>Тестовые </a:t>
            </a:r>
            <a:r>
              <a:rPr lang="ru-RU" sz="3200" b="1" i="1" dirty="0" smtClean="0">
                <a:solidFill>
                  <a:srgbClr val="0070C0"/>
                </a:solidFill>
                <a:latin typeface="Times New Roman" pitchFamily="18" charset="0"/>
                <a:ea typeface="Times New Roman"/>
                <a:cs typeface="Times New Roman" pitchFamily="18" charset="0"/>
              </a:rPr>
              <a:t>задания    </a:t>
            </a:r>
            <a:r>
              <a:rPr lang="ru-RU" sz="3200" b="1" i="1" dirty="0">
                <a:solidFill>
                  <a:srgbClr val="0070C0"/>
                </a:solidFill>
                <a:latin typeface="Times New Roman" pitchFamily="18" charset="0"/>
                <a:ea typeface="Times New Roman"/>
                <a:cs typeface="Times New Roman" pitchFamily="18" charset="0"/>
              </a:rPr>
              <a:t>на </a:t>
            </a:r>
            <a:r>
              <a:rPr lang="ru-RU" sz="3200" b="1" i="1" dirty="0" smtClean="0">
                <a:solidFill>
                  <a:srgbClr val="0070C0"/>
                </a:solidFill>
                <a:latin typeface="Times New Roman" pitchFamily="18" charset="0"/>
                <a:ea typeface="Times New Roman"/>
                <a:cs typeface="Times New Roman" pitchFamily="18" charset="0"/>
              </a:rPr>
              <a:t>дополнение </a:t>
            </a:r>
          </a:p>
        </p:txBody>
      </p:sp>
      <p:pic>
        <p:nvPicPr>
          <p:cNvPr id="9" name="Объект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2704580570"/>
      </p:ext>
    </p:extLst>
  </p:cSld>
  <p:clrMapOvr>
    <a:masterClrMapping/>
  </p:clrMapOvr>
  <p:transition spd="slow">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8719" y="212439"/>
            <a:ext cx="7839182" cy="1478418"/>
          </a:xfrm>
          <a:prstGeom prst="rect">
            <a:avLst/>
          </a:prstGeom>
          <a:noFill/>
        </p:spPr>
        <p:txBody>
          <a:bodyPr wrap="square" rtlCol="0">
            <a:spAutoFit/>
          </a:bodyPr>
          <a:lstStyle/>
          <a:p>
            <a:pPr marL="342900" lvl="0" indent="-342900" algn="ctr">
              <a:lnSpc>
                <a:spcPct val="150000"/>
              </a:lnSpc>
              <a:spcBef>
                <a:spcPts val="1350"/>
              </a:spcBef>
              <a:spcAft>
                <a:spcPts val="675"/>
              </a:spcAft>
              <a:buFont typeface="Wingdings"/>
              <a:buChar char=""/>
            </a:pPr>
            <a:r>
              <a:rPr lang="ru-RU" sz="3200" b="1" i="1" dirty="0" smtClean="0">
                <a:solidFill>
                  <a:srgbClr val="0070C0"/>
                </a:solidFill>
                <a:latin typeface="Times New Roman" pitchFamily="18" charset="0"/>
                <a:ea typeface="Times New Roman"/>
                <a:cs typeface="Times New Roman" pitchFamily="18" charset="0"/>
              </a:rPr>
              <a:t>Тестовые задания </a:t>
            </a:r>
            <a:r>
              <a:rPr lang="ru-RU" sz="3200" b="1" i="1" dirty="0">
                <a:solidFill>
                  <a:srgbClr val="0070C0"/>
                </a:solidFill>
                <a:latin typeface="Times New Roman" pitchFamily="18" charset="0"/>
                <a:ea typeface="Times New Roman"/>
                <a:cs typeface="Times New Roman" pitchFamily="18" charset="0"/>
              </a:rPr>
              <a:t>с неструктурированным ответом</a:t>
            </a:r>
            <a:endParaRPr lang="ru-RU" sz="3200" b="1" dirty="0">
              <a:solidFill>
                <a:srgbClr val="0070C0"/>
              </a:solidFill>
              <a:effectLst/>
              <a:latin typeface="Times New Roman" pitchFamily="18" charset="0"/>
              <a:ea typeface="Times New Roman"/>
              <a:cs typeface="Times New Roman" pitchFamily="18" charset="0"/>
            </a:endParaRPr>
          </a:p>
        </p:txBody>
      </p:sp>
      <p:sp>
        <p:nvSpPr>
          <p:cNvPr id="6" name="TextBox 5"/>
          <p:cNvSpPr txBox="1"/>
          <p:nvPr/>
        </p:nvSpPr>
        <p:spPr>
          <a:xfrm>
            <a:off x="452067" y="1896340"/>
            <a:ext cx="7530954" cy="4414029"/>
          </a:xfrm>
          <a:prstGeom prst="rect">
            <a:avLst/>
          </a:prstGeom>
          <a:noFill/>
        </p:spPr>
        <p:txBody>
          <a:bodyPr wrap="square" rtlCol="0">
            <a:spAutoFit/>
          </a:bodyPr>
          <a:lstStyle/>
          <a:p>
            <a:pPr algn="just">
              <a:lnSpc>
                <a:spcPct val="150000"/>
              </a:lnSpc>
              <a:spcAft>
                <a:spcPts val="675"/>
              </a:spcAft>
            </a:pPr>
            <a:r>
              <a:rPr lang="ru-RU" sz="2400" b="1" i="1" dirty="0">
                <a:solidFill>
                  <a:srgbClr val="000000"/>
                </a:solidFill>
                <a:latin typeface="Times New Roman" pitchFamily="18" charset="0"/>
                <a:ea typeface="Times New Roman"/>
                <a:cs typeface="Times New Roman" pitchFamily="18" charset="0"/>
              </a:rPr>
              <a:t>Задание.</a:t>
            </a:r>
            <a:r>
              <a:rPr lang="ru-RU" sz="2400" i="1" dirty="0">
                <a:solidFill>
                  <a:srgbClr val="000000"/>
                </a:solidFill>
                <a:latin typeface="Times New Roman" pitchFamily="18" charset="0"/>
                <a:ea typeface="Times New Roman"/>
                <a:cs typeface="Times New Roman" pitchFamily="18" charset="0"/>
              </a:rPr>
              <a:t> Расположите в правильном порядке вопросы и ответы и прочитайте диалог</a:t>
            </a:r>
            <a:r>
              <a:rPr lang="ru-RU" sz="2400" i="1" dirty="0" smtClean="0">
                <a:solidFill>
                  <a:srgbClr val="000000"/>
                </a:solidFill>
                <a:latin typeface="Times New Roman" pitchFamily="18" charset="0"/>
                <a:ea typeface="Times New Roman"/>
                <a:cs typeface="Times New Roman" pitchFamily="18" charset="0"/>
              </a:rPr>
              <a:t>.</a:t>
            </a:r>
          </a:p>
          <a:p>
            <a:pPr algn="just">
              <a:spcAft>
                <a:spcPts val="675"/>
              </a:spcAft>
            </a:pPr>
            <a:r>
              <a:rPr lang="en-US" sz="2400" i="1" dirty="0" smtClean="0">
                <a:solidFill>
                  <a:srgbClr val="000000"/>
                </a:solidFill>
                <a:latin typeface="Times New Roman" pitchFamily="18" charset="0"/>
                <a:ea typeface="Times New Roman"/>
                <a:cs typeface="Times New Roman" pitchFamily="18" charset="0"/>
              </a:rPr>
              <a:t>1</a:t>
            </a:r>
            <a:r>
              <a:rPr lang="en-US" sz="2400" dirty="0">
                <a:solidFill>
                  <a:srgbClr val="000000"/>
                </a:solidFill>
                <a:latin typeface="Times New Roman" pitchFamily="18" charset="0"/>
                <a:ea typeface="Times New Roman"/>
                <a:cs typeface="Times New Roman" pitchFamily="18" charset="0"/>
              </a:rPr>
              <a:t>. Hello, Sally. What are you doing?</a:t>
            </a:r>
            <a:endParaRPr lang="ru-RU" sz="2400" dirty="0">
              <a:latin typeface="Times New Roman" pitchFamily="18" charset="0"/>
              <a:ea typeface="Times New Roman"/>
              <a:cs typeface="Times New Roman" pitchFamily="18" charset="0"/>
            </a:endParaRPr>
          </a:p>
          <a:p>
            <a:pPr algn="just">
              <a:spcAft>
                <a:spcPts val="675"/>
              </a:spcAft>
            </a:pPr>
            <a:r>
              <a:rPr lang="en-US" sz="2400" dirty="0">
                <a:solidFill>
                  <a:srgbClr val="000000"/>
                </a:solidFill>
                <a:latin typeface="Times New Roman" pitchFamily="18" charset="0"/>
                <a:ea typeface="Times New Roman"/>
                <a:cs typeface="Times New Roman" pitchFamily="18" charset="0"/>
              </a:rPr>
              <a:t>2. No, thanks. I’m very tired. How about going for a coffee?</a:t>
            </a:r>
            <a:endParaRPr lang="ru-RU" sz="2400" dirty="0">
              <a:latin typeface="Times New Roman" pitchFamily="18" charset="0"/>
              <a:ea typeface="Times New Roman"/>
              <a:cs typeface="Times New Roman" pitchFamily="18" charset="0"/>
            </a:endParaRPr>
          </a:p>
          <a:p>
            <a:pPr algn="just">
              <a:spcAft>
                <a:spcPts val="675"/>
              </a:spcAft>
            </a:pPr>
            <a:r>
              <a:rPr lang="en-US" sz="2400" dirty="0">
                <a:solidFill>
                  <a:srgbClr val="000000"/>
                </a:solidFill>
                <a:latin typeface="Times New Roman" pitchFamily="18" charset="0"/>
                <a:ea typeface="Times New Roman"/>
                <a:cs typeface="Times New Roman" pitchFamily="18" charset="0"/>
              </a:rPr>
              <a:t>3. Sounds great.</a:t>
            </a:r>
            <a:endParaRPr lang="ru-RU" sz="2400" dirty="0">
              <a:latin typeface="Times New Roman" pitchFamily="18" charset="0"/>
              <a:ea typeface="Times New Roman"/>
              <a:cs typeface="Times New Roman" pitchFamily="18" charset="0"/>
            </a:endParaRPr>
          </a:p>
          <a:p>
            <a:pPr algn="just">
              <a:spcAft>
                <a:spcPts val="675"/>
              </a:spcAft>
            </a:pPr>
            <a:r>
              <a:rPr lang="en-US" sz="2400" dirty="0">
                <a:solidFill>
                  <a:srgbClr val="000000"/>
                </a:solidFill>
                <a:latin typeface="Times New Roman" pitchFamily="18" charset="0"/>
                <a:ea typeface="Times New Roman"/>
                <a:cs typeface="Times New Roman" pitchFamily="18" charset="0"/>
              </a:rPr>
              <a:t>4. Nothing really.</a:t>
            </a:r>
            <a:endParaRPr lang="ru-RU" sz="2400" dirty="0">
              <a:latin typeface="Times New Roman" pitchFamily="18" charset="0"/>
              <a:ea typeface="Times New Roman"/>
              <a:cs typeface="Times New Roman" pitchFamily="18" charset="0"/>
            </a:endParaRPr>
          </a:p>
          <a:p>
            <a:pPr algn="just">
              <a:spcAft>
                <a:spcPts val="675"/>
              </a:spcAft>
            </a:pPr>
            <a:r>
              <a:rPr lang="en-US" sz="2400" dirty="0">
                <a:solidFill>
                  <a:srgbClr val="000000"/>
                </a:solidFill>
                <a:latin typeface="Times New Roman" pitchFamily="18" charset="0"/>
                <a:ea typeface="Times New Roman"/>
                <a:cs typeface="Times New Roman" pitchFamily="18" charset="0"/>
              </a:rPr>
              <a:t>5. Why don’t’ we go jogging in the park</a:t>
            </a:r>
            <a:r>
              <a:rPr lang="en-US" sz="2400" dirty="0" smtClean="0">
                <a:solidFill>
                  <a:srgbClr val="000000"/>
                </a:solidFill>
                <a:latin typeface="Times New Roman" pitchFamily="18" charset="0"/>
                <a:ea typeface="Times New Roman"/>
                <a:cs typeface="Times New Roman" pitchFamily="18" charset="0"/>
              </a:rPr>
              <a:t>?</a:t>
            </a:r>
            <a:endParaRPr lang="ru-RU" sz="2400" dirty="0" smtClean="0">
              <a:solidFill>
                <a:srgbClr val="000000"/>
              </a:solidFill>
              <a:latin typeface="Times New Roman" pitchFamily="18" charset="0"/>
              <a:ea typeface="Times New Roman"/>
              <a:cs typeface="Times New Roman" pitchFamily="18" charset="0"/>
            </a:endParaRPr>
          </a:p>
          <a:p>
            <a:pPr algn="just">
              <a:spcAft>
                <a:spcPts val="675"/>
              </a:spcAft>
            </a:pPr>
            <a:endParaRPr lang="ru-RU" sz="2400" dirty="0">
              <a:latin typeface="Times New Roman" pitchFamily="18" charset="0"/>
              <a:ea typeface="Times New Roman"/>
              <a:cs typeface="Times New Roman" pitchFamily="18" charset="0"/>
            </a:endParaRPr>
          </a:p>
          <a:p>
            <a:pPr algn="just">
              <a:spcAft>
                <a:spcPts val="675"/>
              </a:spcAft>
            </a:pPr>
            <a:r>
              <a:rPr lang="ru-RU" sz="2400" b="1" i="1" dirty="0">
                <a:solidFill>
                  <a:srgbClr val="000000"/>
                </a:solidFill>
                <a:latin typeface="Times New Roman" pitchFamily="18" charset="0"/>
                <a:ea typeface="Times New Roman"/>
                <a:cs typeface="Times New Roman" pitchFamily="18" charset="0"/>
              </a:rPr>
              <a:t>Ответ:</a:t>
            </a:r>
            <a:r>
              <a:rPr lang="ru-RU" sz="2400" i="1" dirty="0">
                <a:solidFill>
                  <a:srgbClr val="000000"/>
                </a:solidFill>
                <a:latin typeface="Times New Roman" pitchFamily="18" charset="0"/>
                <a:ea typeface="Times New Roman"/>
                <a:cs typeface="Times New Roman" pitchFamily="18" charset="0"/>
              </a:rPr>
              <a:t> 1, 4, 5, 2, 3.</a:t>
            </a:r>
            <a:endParaRPr lang="ru-RU" sz="2400" i="1" dirty="0">
              <a:effectLst/>
              <a:latin typeface="Times New Roman" pitchFamily="18" charset="0"/>
              <a:ea typeface="Times New Roman"/>
              <a:cs typeface="Times New Roman" pitchFamily="18" charset="0"/>
            </a:endParaRPr>
          </a:p>
        </p:txBody>
      </p:sp>
      <p:pic>
        <p:nvPicPr>
          <p:cNvPr id="7"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188766205"/>
      </p:ext>
    </p:extLst>
  </p:cSld>
  <p:clrMapOvr>
    <a:masterClrMapping/>
  </p:clrMapOvr>
  <p:transition spd="slow">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9523" y="361164"/>
            <a:ext cx="8116584" cy="1077218"/>
          </a:xfrm>
          <a:prstGeom prst="rect">
            <a:avLst/>
          </a:prstGeom>
          <a:noFill/>
        </p:spPr>
        <p:txBody>
          <a:bodyPr wrap="square" rtlCol="0">
            <a:spAutoFit/>
          </a:bodyPr>
          <a:lstStyle/>
          <a:p>
            <a:pPr marL="342900" lvl="0" indent="-342900" algn="ctr">
              <a:spcBef>
                <a:spcPts val="1350"/>
              </a:spcBef>
              <a:spcAft>
                <a:spcPts val="675"/>
              </a:spcAft>
              <a:buFont typeface="Wingdings"/>
              <a:buChar char=""/>
            </a:pPr>
            <a:r>
              <a:rPr lang="ru-RU" sz="3200" b="1" i="1" dirty="0" smtClean="0">
                <a:solidFill>
                  <a:srgbClr val="0070C0"/>
                </a:solidFill>
                <a:latin typeface="Times New Roman" pitchFamily="18" charset="0"/>
                <a:ea typeface="Times New Roman"/>
                <a:cs typeface="Times New Roman" pitchFamily="18" charset="0"/>
              </a:rPr>
              <a:t>Тестовые задания: мини-кейс </a:t>
            </a:r>
            <a:r>
              <a:rPr lang="ru-RU" sz="3200" b="1" i="1" dirty="0">
                <a:solidFill>
                  <a:srgbClr val="0070C0"/>
                </a:solidFill>
                <a:latin typeface="Times New Roman" pitchFamily="18" charset="0"/>
                <a:ea typeface="Times New Roman"/>
                <a:cs typeface="Times New Roman" pitchFamily="18" charset="0"/>
              </a:rPr>
              <a:t>без вариантов </a:t>
            </a:r>
            <a:r>
              <a:rPr lang="ru-RU" sz="3200" b="1" i="1" dirty="0" smtClean="0">
                <a:solidFill>
                  <a:srgbClr val="0070C0"/>
                </a:solidFill>
                <a:latin typeface="Times New Roman" pitchFamily="18" charset="0"/>
                <a:ea typeface="Times New Roman"/>
                <a:cs typeface="Times New Roman" pitchFamily="18" charset="0"/>
              </a:rPr>
              <a:t>ответа </a:t>
            </a:r>
            <a:endParaRPr lang="ru-RU" sz="3200" b="1" dirty="0">
              <a:solidFill>
                <a:srgbClr val="0070C0"/>
              </a:solidFill>
              <a:effectLst/>
              <a:latin typeface="Times New Roman" pitchFamily="18" charset="0"/>
              <a:ea typeface="Times New Roman"/>
              <a:cs typeface="Times New Roman" pitchFamily="18" charset="0"/>
            </a:endParaRPr>
          </a:p>
        </p:txBody>
      </p:sp>
      <p:sp>
        <p:nvSpPr>
          <p:cNvPr id="5" name="TextBox 4"/>
          <p:cNvSpPr txBox="1"/>
          <p:nvPr/>
        </p:nvSpPr>
        <p:spPr>
          <a:xfrm>
            <a:off x="585627" y="1438382"/>
            <a:ext cx="7700480" cy="5247590"/>
          </a:xfrm>
          <a:prstGeom prst="rect">
            <a:avLst/>
          </a:prstGeom>
          <a:noFill/>
        </p:spPr>
        <p:txBody>
          <a:bodyPr wrap="square" rtlCol="0">
            <a:spAutoFit/>
          </a:bodyPr>
          <a:lstStyle/>
          <a:p>
            <a:pPr>
              <a:spcAft>
                <a:spcPts val="675"/>
              </a:spcAft>
            </a:pPr>
            <a:r>
              <a:rPr lang="ru-RU" sz="2000" b="1" i="1" dirty="0">
                <a:solidFill>
                  <a:srgbClr val="000000"/>
                </a:solidFill>
                <a:latin typeface="Times New Roman"/>
                <a:ea typeface="Times New Roman"/>
              </a:rPr>
              <a:t>Задание. </a:t>
            </a:r>
            <a:r>
              <a:rPr lang="ru-RU" sz="2000" i="1" dirty="0">
                <a:solidFill>
                  <a:srgbClr val="000000"/>
                </a:solidFill>
                <a:latin typeface="Times New Roman"/>
                <a:ea typeface="Times New Roman"/>
              </a:rPr>
              <a:t>Помогите  восстановить письмо, вставив пропущенные слова:</a:t>
            </a:r>
            <a:endParaRPr lang="ru-RU" sz="2000" dirty="0">
              <a:latin typeface="Times New Roman"/>
              <a:ea typeface="Times New Roman"/>
            </a:endParaRPr>
          </a:p>
          <a:p>
            <a:pPr>
              <a:spcAft>
                <a:spcPts val="675"/>
              </a:spcAft>
            </a:pPr>
            <a:r>
              <a:rPr lang="en-US" sz="2000" dirty="0">
                <a:solidFill>
                  <a:srgbClr val="000000"/>
                </a:solidFill>
                <a:latin typeface="Times New Roman"/>
                <a:ea typeface="Times New Roman"/>
              </a:rPr>
              <a:t>Susie Black is my best _____. She is ten years ____ and her _______ is on 26th May. She is ____ London.</a:t>
            </a:r>
            <a:endParaRPr lang="ru-RU" sz="2000" dirty="0">
              <a:latin typeface="Times New Roman"/>
              <a:ea typeface="Times New Roman"/>
            </a:endParaRPr>
          </a:p>
          <a:p>
            <a:pPr>
              <a:spcAft>
                <a:spcPts val="675"/>
              </a:spcAft>
            </a:pPr>
            <a:r>
              <a:rPr lang="en-US" sz="2000" dirty="0">
                <a:solidFill>
                  <a:srgbClr val="000000"/>
                </a:solidFill>
                <a:latin typeface="Times New Roman"/>
                <a:ea typeface="Times New Roman"/>
              </a:rPr>
              <a:t>Susie is a ______ at </a:t>
            </a:r>
            <a:r>
              <a:rPr lang="en-US" sz="2000" dirty="0" err="1">
                <a:solidFill>
                  <a:srgbClr val="000000"/>
                </a:solidFill>
                <a:latin typeface="Times New Roman"/>
                <a:ea typeface="Times New Roman"/>
              </a:rPr>
              <a:t>Saltwood</a:t>
            </a:r>
            <a:r>
              <a:rPr lang="en-US" sz="2000" dirty="0">
                <a:solidFill>
                  <a:srgbClr val="000000"/>
                </a:solidFill>
                <a:latin typeface="Times New Roman"/>
                <a:ea typeface="Times New Roman"/>
              </a:rPr>
              <a:t> School. There are twenty-seven _____ in her class and her _____ is </a:t>
            </a:r>
            <a:r>
              <a:rPr lang="en-US" sz="2000" dirty="0" err="1">
                <a:solidFill>
                  <a:srgbClr val="000000"/>
                </a:solidFill>
                <a:latin typeface="Times New Roman"/>
                <a:ea typeface="Times New Roman"/>
              </a:rPr>
              <a:t>Mr</a:t>
            </a:r>
            <a:r>
              <a:rPr lang="en-US" sz="2000" dirty="0">
                <a:solidFill>
                  <a:srgbClr val="000000"/>
                </a:solidFill>
                <a:latin typeface="Times New Roman"/>
                <a:ea typeface="Times New Roman"/>
              </a:rPr>
              <a:t> Dixon. Her </a:t>
            </a:r>
            <a:r>
              <a:rPr lang="en-US" sz="2000" dirty="0" err="1">
                <a:solidFill>
                  <a:srgbClr val="000000"/>
                </a:solidFill>
                <a:latin typeface="Times New Roman"/>
                <a:ea typeface="Times New Roman"/>
              </a:rPr>
              <a:t>favourite</a:t>
            </a:r>
            <a:r>
              <a:rPr lang="en-US" sz="2000" dirty="0">
                <a:solidFill>
                  <a:srgbClr val="000000"/>
                </a:solidFill>
                <a:latin typeface="Times New Roman"/>
                <a:ea typeface="Times New Roman"/>
              </a:rPr>
              <a:t> subject is ___. Susie’s </a:t>
            </a:r>
            <a:r>
              <a:rPr lang="en-US" sz="2000" dirty="0" err="1">
                <a:solidFill>
                  <a:srgbClr val="000000"/>
                </a:solidFill>
                <a:latin typeface="Times New Roman"/>
                <a:ea typeface="Times New Roman"/>
              </a:rPr>
              <a:t>favourite</a:t>
            </a:r>
            <a:r>
              <a:rPr lang="en-US" sz="2000" dirty="0">
                <a:solidFill>
                  <a:srgbClr val="000000"/>
                </a:solidFill>
                <a:latin typeface="Times New Roman"/>
                <a:ea typeface="Times New Roman"/>
              </a:rPr>
              <a:t> sport is ______. Her </a:t>
            </a:r>
            <a:r>
              <a:rPr lang="en-US" sz="2000" dirty="0" err="1">
                <a:solidFill>
                  <a:srgbClr val="000000"/>
                </a:solidFill>
                <a:latin typeface="Times New Roman"/>
                <a:ea typeface="Times New Roman"/>
              </a:rPr>
              <a:t>favourite</a:t>
            </a:r>
            <a:r>
              <a:rPr lang="en-US" sz="2000" dirty="0">
                <a:solidFill>
                  <a:srgbClr val="000000"/>
                </a:solidFill>
                <a:latin typeface="Times New Roman"/>
                <a:ea typeface="Times New Roman"/>
              </a:rPr>
              <a:t> day is _____.</a:t>
            </a:r>
            <a:endParaRPr lang="ru-RU" sz="2000" dirty="0">
              <a:latin typeface="Times New Roman"/>
              <a:ea typeface="Times New Roman"/>
            </a:endParaRPr>
          </a:p>
          <a:p>
            <a:pPr>
              <a:spcAft>
                <a:spcPts val="675"/>
              </a:spcAft>
            </a:pPr>
            <a:r>
              <a:rPr lang="en-US" sz="2000" dirty="0">
                <a:solidFill>
                  <a:srgbClr val="000000"/>
                </a:solidFill>
                <a:latin typeface="Times New Roman"/>
                <a:ea typeface="Times New Roman"/>
              </a:rPr>
              <a:t>I like her because we have lots of fun</a:t>
            </a:r>
            <a:r>
              <a:rPr lang="en-US" sz="2000" dirty="0" smtClean="0">
                <a:solidFill>
                  <a:srgbClr val="000000"/>
                </a:solidFill>
                <a:latin typeface="Times New Roman"/>
                <a:ea typeface="Times New Roman"/>
              </a:rPr>
              <a:t>.</a:t>
            </a:r>
            <a:endParaRPr lang="ru-RU" sz="2000" dirty="0" smtClean="0">
              <a:solidFill>
                <a:srgbClr val="000000"/>
              </a:solidFill>
              <a:latin typeface="Times New Roman"/>
              <a:ea typeface="Times New Roman"/>
            </a:endParaRPr>
          </a:p>
          <a:p>
            <a:pPr>
              <a:spcAft>
                <a:spcPts val="675"/>
              </a:spcAft>
            </a:pPr>
            <a:endParaRPr lang="ru-RU" sz="2000" dirty="0">
              <a:latin typeface="Times New Roman"/>
              <a:ea typeface="Times New Roman"/>
            </a:endParaRPr>
          </a:p>
          <a:p>
            <a:pPr>
              <a:spcAft>
                <a:spcPts val="675"/>
              </a:spcAft>
            </a:pPr>
            <a:r>
              <a:rPr lang="ru-RU" sz="2000" b="1" dirty="0">
                <a:solidFill>
                  <a:srgbClr val="000000"/>
                </a:solidFill>
                <a:latin typeface="Times New Roman"/>
                <a:ea typeface="Times New Roman"/>
              </a:rPr>
              <a:t>Ответ</a:t>
            </a:r>
            <a:r>
              <a:rPr lang="en-US" sz="2000" b="1" dirty="0">
                <a:solidFill>
                  <a:srgbClr val="000000"/>
                </a:solidFill>
                <a:latin typeface="Times New Roman"/>
                <a:ea typeface="Times New Roman"/>
              </a:rPr>
              <a:t>: </a:t>
            </a:r>
            <a:r>
              <a:rPr lang="en-US" sz="2000" dirty="0">
                <a:solidFill>
                  <a:srgbClr val="000000"/>
                </a:solidFill>
                <a:latin typeface="Times New Roman"/>
                <a:ea typeface="Times New Roman"/>
              </a:rPr>
              <a:t>Susie Black is my best </a:t>
            </a:r>
            <a:r>
              <a:rPr lang="en-US" sz="2000" b="1" dirty="0">
                <a:solidFill>
                  <a:srgbClr val="000000"/>
                </a:solidFill>
                <a:latin typeface="Times New Roman"/>
                <a:ea typeface="Times New Roman"/>
              </a:rPr>
              <a:t>friend</a:t>
            </a:r>
            <a:r>
              <a:rPr lang="en-US" sz="2000" dirty="0">
                <a:solidFill>
                  <a:srgbClr val="000000"/>
                </a:solidFill>
                <a:latin typeface="Times New Roman"/>
                <a:ea typeface="Times New Roman"/>
              </a:rPr>
              <a:t>. She is ten years </a:t>
            </a:r>
            <a:r>
              <a:rPr lang="en-US" sz="2000" b="1" dirty="0">
                <a:solidFill>
                  <a:srgbClr val="000000"/>
                </a:solidFill>
                <a:latin typeface="Times New Roman"/>
                <a:ea typeface="Times New Roman"/>
              </a:rPr>
              <a:t>old</a:t>
            </a:r>
            <a:r>
              <a:rPr lang="en-US" sz="2000" dirty="0">
                <a:solidFill>
                  <a:srgbClr val="000000"/>
                </a:solidFill>
                <a:latin typeface="Times New Roman"/>
                <a:ea typeface="Times New Roman"/>
              </a:rPr>
              <a:t> and her </a:t>
            </a:r>
            <a:r>
              <a:rPr lang="en-US" sz="2000" b="1" dirty="0">
                <a:solidFill>
                  <a:srgbClr val="000000"/>
                </a:solidFill>
                <a:latin typeface="Times New Roman"/>
                <a:ea typeface="Times New Roman"/>
              </a:rPr>
              <a:t>birthday</a:t>
            </a:r>
            <a:r>
              <a:rPr lang="en-US" sz="2000" dirty="0">
                <a:solidFill>
                  <a:srgbClr val="000000"/>
                </a:solidFill>
                <a:latin typeface="Times New Roman"/>
                <a:ea typeface="Times New Roman"/>
              </a:rPr>
              <a:t> is on 26th May. She is </a:t>
            </a:r>
            <a:r>
              <a:rPr lang="en-US" sz="2000" b="1" dirty="0">
                <a:solidFill>
                  <a:srgbClr val="000000"/>
                </a:solidFill>
                <a:latin typeface="Times New Roman"/>
                <a:ea typeface="Times New Roman"/>
              </a:rPr>
              <a:t>from</a:t>
            </a:r>
            <a:r>
              <a:rPr lang="en-US" sz="2000" dirty="0">
                <a:solidFill>
                  <a:srgbClr val="000000"/>
                </a:solidFill>
                <a:latin typeface="Times New Roman"/>
                <a:ea typeface="Times New Roman"/>
              </a:rPr>
              <a:t> London.</a:t>
            </a:r>
            <a:endParaRPr lang="ru-RU" sz="2000" dirty="0">
              <a:latin typeface="Times New Roman"/>
              <a:ea typeface="Times New Roman"/>
            </a:endParaRPr>
          </a:p>
          <a:p>
            <a:pPr>
              <a:spcAft>
                <a:spcPts val="675"/>
              </a:spcAft>
            </a:pPr>
            <a:r>
              <a:rPr lang="en-US" sz="2000" dirty="0">
                <a:solidFill>
                  <a:srgbClr val="000000"/>
                </a:solidFill>
                <a:latin typeface="Times New Roman"/>
                <a:ea typeface="Times New Roman"/>
              </a:rPr>
              <a:t>Susie is a </a:t>
            </a:r>
            <a:r>
              <a:rPr lang="en-US" sz="2000" b="1" dirty="0" err="1">
                <a:solidFill>
                  <a:srgbClr val="000000"/>
                </a:solidFill>
                <a:latin typeface="Times New Roman"/>
                <a:ea typeface="Times New Roman"/>
              </a:rPr>
              <a:t>student|pupil</a:t>
            </a:r>
            <a:r>
              <a:rPr lang="en-US" sz="2000" dirty="0">
                <a:solidFill>
                  <a:srgbClr val="000000"/>
                </a:solidFill>
                <a:latin typeface="Times New Roman"/>
                <a:ea typeface="Times New Roman"/>
              </a:rPr>
              <a:t> at </a:t>
            </a:r>
            <a:r>
              <a:rPr lang="en-US" sz="2000" dirty="0" err="1">
                <a:solidFill>
                  <a:srgbClr val="000000"/>
                </a:solidFill>
                <a:latin typeface="Times New Roman"/>
                <a:ea typeface="Times New Roman"/>
              </a:rPr>
              <a:t>Saltwood</a:t>
            </a:r>
            <a:r>
              <a:rPr lang="en-US" sz="2000" dirty="0">
                <a:solidFill>
                  <a:srgbClr val="000000"/>
                </a:solidFill>
                <a:latin typeface="Times New Roman"/>
                <a:ea typeface="Times New Roman"/>
              </a:rPr>
              <a:t> School. There are twenty-seven </a:t>
            </a:r>
            <a:r>
              <a:rPr lang="en-US" sz="2000" b="1" dirty="0">
                <a:solidFill>
                  <a:srgbClr val="000000"/>
                </a:solidFill>
                <a:latin typeface="Times New Roman"/>
                <a:ea typeface="Times New Roman"/>
              </a:rPr>
              <a:t>students</a:t>
            </a:r>
            <a:r>
              <a:rPr lang="en-US" sz="2000" dirty="0">
                <a:solidFill>
                  <a:srgbClr val="000000"/>
                </a:solidFill>
                <a:latin typeface="Times New Roman"/>
                <a:ea typeface="Times New Roman"/>
              </a:rPr>
              <a:t> in her class and her </a:t>
            </a:r>
            <a:r>
              <a:rPr lang="en-US" sz="2000" b="1" dirty="0">
                <a:solidFill>
                  <a:srgbClr val="000000"/>
                </a:solidFill>
                <a:latin typeface="Times New Roman"/>
                <a:ea typeface="Times New Roman"/>
              </a:rPr>
              <a:t>teacher</a:t>
            </a:r>
            <a:r>
              <a:rPr lang="en-US" sz="2000" dirty="0">
                <a:solidFill>
                  <a:srgbClr val="000000"/>
                </a:solidFill>
                <a:latin typeface="Times New Roman"/>
                <a:ea typeface="Times New Roman"/>
              </a:rPr>
              <a:t> is </a:t>
            </a:r>
            <a:r>
              <a:rPr lang="en-US" sz="2000" dirty="0" err="1">
                <a:solidFill>
                  <a:srgbClr val="000000"/>
                </a:solidFill>
                <a:latin typeface="Times New Roman"/>
                <a:ea typeface="Times New Roman"/>
              </a:rPr>
              <a:t>Mr</a:t>
            </a:r>
            <a:r>
              <a:rPr lang="en-US" sz="2000" dirty="0">
                <a:solidFill>
                  <a:srgbClr val="000000"/>
                </a:solidFill>
                <a:latin typeface="Times New Roman"/>
                <a:ea typeface="Times New Roman"/>
              </a:rPr>
              <a:t> Dixon. Her </a:t>
            </a:r>
            <a:r>
              <a:rPr lang="en-US" sz="2000" dirty="0" err="1">
                <a:solidFill>
                  <a:srgbClr val="000000"/>
                </a:solidFill>
                <a:latin typeface="Times New Roman"/>
                <a:ea typeface="Times New Roman"/>
              </a:rPr>
              <a:t>favourite</a:t>
            </a:r>
            <a:r>
              <a:rPr lang="en-US" sz="2000" dirty="0">
                <a:solidFill>
                  <a:srgbClr val="000000"/>
                </a:solidFill>
                <a:latin typeface="Times New Roman"/>
                <a:ea typeface="Times New Roman"/>
              </a:rPr>
              <a:t> subject is </a:t>
            </a:r>
            <a:r>
              <a:rPr lang="en-US" sz="2000" b="1" dirty="0" err="1">
                <a:solidFill>
                  <a:srgbClr val="000000"/>
                </a:solidFill>
                <a:latin typeface="Times New Roman"/>
                <a:ea typeface="Times New Roman"/>
              </a:rPr>
              <a:t>Maths</a:t>
            </a:r>
            <a:r>
              <a:rPr lang="en-US" sz="2000" dirty="0">
                <a:solidFill>
                  <a:srgbClr val="000000"/>
                </a:solidFill>
                <a:latin typeface="Times New Roman"/>
                <a:ea typeface="Times New Roman"/>
              </a:rPr>
              <a:t>. Susie’s </a:t>
            </a:r>
            <a:r>
              <a:rPr lang="en-US" sz="2000" dirty="0" err="1">
                <a:solidFill>
                  <a:srgbClr val="000000"/>
                </a:solidFill>
                <a:latin typeface="Times New Roman"/>
                <a:ea typeface="Times New Roman"/>
              </a:rPr>
              <a:t>favourite</a:t>
            </a:r>
            <a:r>
              <a:rPr lang="en-US" sz="2000" dirty="0">
                <a:solidFill>
                  <a:srgbClr val="000000"/>
                </a:solidFill>
                <a:latin typeface="Times New Roman"/>
                <a:ea typeface="Times New Roman"/>
              </a:rPr>
              <a:t> sport is </a:t>
            </a:r>
            <a:r>
              <a:rPr lang="en-US" sz="2000" b="1" dirty="0">
                <a:solidFill>
                  <a:srgbClr val="000000"/>
                </a:solidFill>
                <a:latin typeface="Times New Roman"/>
                <a:ea typeface="Times New Roman"/>
              </a:rPr>
              <a:t>tennis</a:t>
            </a:r>
            <a:r>
              <a:rPr lang="en-US" sz="2000" dirty="0">
                <a:solidFill>
                  <a:srgbClr val="000000"/>
                </a:solidFill>
                <a:latin typeface="Times New Roman"/>
                <a:ea typeface="Times New Roman"/>
              </a:rPr>
              <a:t>. Her </a:t>
            </a:r>
            <a:r>
              <a:rPr lang="en-US" sz="2000" dirty="0" err="1">
                <a:solidFill>
                  <a:srgbClr val="000000"/>
                </a:solidFill>
                <a:latin typeface="Times New Roman"/>
                <a:ea typeface="Times New Roman"/>
              </a:rPr>
              <a:t>favourite</a:t>
            </a:r>
            <a:r>
              <a:rPr lang="en-US" sz="2000" dirty="0">
                <a:solidFill>
                  <a:srgbClr val="000000"/>
                </a:solidFill>
                <a:latin typeface="Times New Roman"/>
                <a:ea typeface="Times New Roman"/>
              </a:rPr>
              <a:t> day is </a:t>
            </a:r>
            <a:r>
              <a:rPr lang="en-US" sz="2000" b="1" dirty="0">
                <a:solidFill>
                  <a:srgbClr val="000000"/>
                </a:solidFill>
                <a:latin typeface="Times New Roman"/>
                <a:ea typeface="Times New Roman"/>
              </a:rPr>
              <a:t>Sunday</a:t>
            </a:r>
            <a:r>
              <a:rPr lang="en-US" sz="2000" dirty="0" smtClean="0">
                <a:solidFill>
                  <a:srgbClr val="000000"/>
                </a:solidFill>
                <a:latin typeface="Times New Roman"/>
                <a:ea typeface="Times New Roman"/>
              </a:rPr>
              <a:t>.</a:t>
            </a:r>
            <a:r>
              <a:rPr lang="ru-RU" sz="2000" dirty="0" smtClean="0">
                <a:solidFill>
                  <a:srgbClr val="000000"/>
                </a:solidFill>
                <a:latin typeface="Times New Roman"/>
                <a:ea typeface="Times New Roman"/>
              </a:rPr>
              <a:t> </a:t>
            </a:r>
            <a:r>
              <a:rPr lang="en-US" sz="2000" dirty="0" smtClean="0">
                <a:solidFill>
                  <a:srgbClr val="000000"/>
                </a:solidFill>
                <a:latin typeface="Times New Roman"/>
                <a:ea typeface="Times New Roman"/>
              </a:rPr>
              <a:t>I </a:t>
            </a:r>
            <a:r>
              <a:rPr lang="en-US" sz="2000" dirty="0">
                <a:solidFill>
                  <a:srgbClr val="000000"/>
                </a:solidFill>
                <a:latin typeface="Times New Roman"/>
                <a:ea typeface="Times New Roman"/>
              </a:rPr>
              <a:t>like her because we have lots of fun.</a:t>
            </a:r>
            <a:endParaRPr lang="ru-RU" sz="2000" dirty="0">
              <a:effectLst/>
              <a:latin typeface="Times New Roman"/>
              <a:ea typeface="Times New Roman"/>
            </a:endParaRPr>
          </a:p>
        </p:txBody>
      </p:sp>
      <p:pic>
        <p:nvPicPr>
          <p:cNvPr id="7"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1521834479"/>
      </p:ext>
    </p:extLst>
  </p:cSld>
  <p:clrMapOvr>
    <a:masterClrMapping/>
  </p:clrMapOvr>
  <p:transition spd="slow">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Шестиугольник 3"/>
          <p:cNvSpPr/>
          <p:nvPr/>
        </p:nvSpPr>
        <p:spPr>
          <a:xfrm>
            <a:off x="-138545" y="868886"/>
            <a:ext cx="8488218" cy="3863027"/>
          </a:xfrm>
          <a:prstGeom prst="hexagon">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u="sng" dirty="0">
                <a:solidFill>
                  <a:srgbClr val="0070C0"/>
                </a:solidFill>
                <a:latin typeface="Arial" panose="020B0604020202020204" pitchFamily="34" charset="0"/>
                <a:cs typeface="Arial" panose="020B0604020202020204" pitchFamily="34" charset="0"/>
              </a:rPr>
              <a:t>Ведущей задачей контроля </a:t>
            </a:r>
            <a:r>
              <a:rPr lang="ru-RU" sz="2400" dirty="0">
                <a:solidFill>
                  <a:srgbClr val="0070C0"/>
                </a:solidFill>
                <a:latin typeface="Arial" panose="020B0604020202020204" pitchFamily="34" charset="0"/>
                <a:cs typeface="Arial" panose="020B0604020202020204" pitchFamily="34" charset="0"/>
              </a:rPr>
              <a:t>является установление соответствия между реальным уровнем сформированности у учащихся языковой, речевой и социокультурной компетенции на иностранном языке и требованиями программы, на базе которого складывается оценка за определенный раздел программы, курса или периода </a:t>
            </a:r>
            <a:r>
              <a:rPr lang="ru-RU" sz="2400" dirty="0" smtClean="0">
                <a:solidFill>
                  <a:srgbClr val="0070C0"/>
                </a:solidFill>
                <a:latin typeface="Arial" panose="020B0604020202020204" pitchFamily="34" charset="0"/>
                <a:cs typeface="Arial" panose="020B0604020202020204" pitchFamily="34" charset="0"/>
              </a:rPr>
              <a:t>обучения</a:t>
            </a:r>
            <a:endParaRPr lang="ru-RU" sz="2400" dirty="0">
              <a:solidFill>
                <a:srgbClr val="0070C0"/>
              </a:solidFill>
              <a:latin typeface="Arial" panose="020B0604020202020204" pitchFamily="34" charset="0"/>
              <a:cs typeface="Arial" panose="020B0604020202020204" pitchFamily="34" charset="0"/>
            </a:endParaRPr>
          </a:p>
        </p:txBody>
      </p:sp>
      <p:pic>
        <p:nvPicPr>
          <p:cNvPr id="5"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3507031042"/>
      </p:ext>
    </p:extLst>
  </p:cSld>
  <p:clrMapOvr>
    <a:masterClrMapping/>
  </p:clrMapOvr>
  <p:transition spd="slow">
    <p:strips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stretch>
            <a:fillRect/>
          </a:stretch>
        </p:blipFill>
        <p:spPr>
          <a:xfrm>
            <a:off x="156197" y="199264"/>
            <a:ext cx="5967200" cy="4289321"/>
          </a:xfrm>
          <a:prstGeom prst="rect">
            <a:avLst/>
          </a:prstGeom>
        </p:spPr>
      </p:pic>
      <p:pic>
        <p:nvPicPr>
          <p:cNvPr id="3" name="Рисунок 2"/>
          <p:cNvPicPr/>
          <p:nvPr/>
        </p:nvPicPr>
        <p:blipFill>
          <a:blip r:embed="rId3"/>
          <a:stretch>
            <a:fillRect/>
          </a:stretch>
        </p:blipFill>
        <p:spPr>
          <a:xfrm>
            <a:off x="3209325" y="3168073"/>
            <a:ext cx="5828145" cy="3613702"/>
          </a:xfrm>
          <a:prstGeom prst="rect">
            <a:avLst/>
          </a:prstGeom>
        </p:spPr>
      </p:pic>
      <p:pic>
        <p:nvPicPr>
          <p:cNvPr id="5" name="Объект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2697520053"/>
      </p:ext>
    </p:extLst>
  </p:cSld>
  <p:clrMapOvr>
    <a:masterClrMapping/>
  </p:clrMapOvr>
  <p:transition spd="slow">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stretch>
            <a:fillRect/>
          </a:stretch>
        </p:blipFill>
        <p:spPr>
          <a:xfrm>
            <a:off x="221673" y="0"/>
            <a:ext cx="5850353" cy="4313382"/>
          </a:xfrm>
          <a:prstGeom prst="rect">
            <a:avLst/>
          </a:prstGeom>
        </p:spPr>
      </p:pic>
      <p:pic>
        <p:nvPicPr>
          <p:cNvPr id="3" name="Рисунок 2"/>
          <p:cNvPicPr/>
          <p:nvPr/>
        </p:nvPicPr>
        <p:blipFill>
          <a:blip r:embed="rId3"/>
          <a:stretch>
            <a:fillRect/>
          </a:stretch>
        </p:blipFill>
        <p:spPr>
          <a:xfrm>
            <a:off x="2484582" y="2724728"/>
            <a:ext cx="6400799" cy="3857522"/>
          </a:xfrm>
          <a:prstGeom prst="rect">
            <a:avLst/>
          </a:prstGeom>
        </p:spPr>
      </p:pic>
      <p:pic>
        <p:nvPicPr>
          <p:cNvPr id="5" name="Объект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3344389609"/>
      </p:ext>
    </p:extLst>
  </p:cSld>
  <p:clrMapOvr>
    <a:masterClrMapping/>
  </p:clrMapOvr>
  <p:transition spd="slow">
    <p:strips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3258959996"/>
              </p:ext>
            </p:extLst>
          </p:nvPr>
        </p:nvGraphicFramePr>
        <p:xfrm>
          <a:off x="609599" y="1119116"/>
          <a:ext cx="6923965" cy="4954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2047164" y="368489"/>
            <a:ext cx="4517408" cy="584775"/>
          </a:xfrm>
          <a:prstGeom prst="rect">
            <a:avLst/>
          </a:prstGeom>
          <a:noFill/>
        </p:spPr>
        <p:txBody>
          <a:bodyPr wrap="square" rtlCol="0">
            <a:spAutoFit/>
          </a:bodyPr>
          <a:lstStyle/>
          <a:p>
            <a:pPr lvl="0"/>
            <a:r>
              <a:rPr lang="ru-RU" sz="3200" dirty="0">
                <a:solidFill>
                  <a:srgbClr val="0070C0"/>
                </a:solidFill>
                <a:latin typeface="Arial" pitchFamily="34" charset="0"/>
                <a:cs typeface="Arial" pitchFamily="34" charset="0"/>
              </a:rPr>
              <a:t>Полезные ссылки</a:t>
            </a:r>
          </a:p>
        </p:txBody>
      </p:sp>
      <p:pic>
        <p:nvPicPr>
          <p:cNvPr id="4" name="Объект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129045751"/>
      </p:ext>
    </p:extLst>
  </p:cSld>
  <p:clrMapOvr>
    <a:masterClrMapping/>
  </p:clrMapOvr>
  <p:transition spd="slow">
    <p:strips dir="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2842" y="1910687"/>
            <a:ext cx="6728346" cy="1323439"/>
          </a:xfrm>
          <a:prstGeom prst="rect">
            <a:avLst/>
          </a:prstGeom>
          <a:noFill/>
        </p:spPr>
        <p:txBody>
          <a:bodyPr wrap="square" rtlCol="0">
            <a:spAutoFit/>
          </a:bodyPr>
          <a:lstStyle/>
          <a:p>
            <a:pPr algn="ctr"/>
            <a:r>
              <a:rPr lang="ru-RU" sz="4000" dirty="0" smtClean="0">
                <a:solidFill>
                  <a:srgbClr val="0070C0"/>
                </a:solidFill>
                <a:latin typeface="Arial" pitchFamily="34" charset="0"/>
                <a:cs typeface="Arial" pitchFamily="34" charset="0"/>
              </a:rPr>
              <a:t>Благодарим </a:t>
            </a:r>
            <a:r>
              <a:rPr lang="ru-RU" sz="4000" dirty="0" smtClean="0">
                <a:solidFill>
                  <a:srgbClr val="0070C0"/>
                </a:solidFill>
                <a:latin typeface="Arial" pitchFamily="34" charset="0"/>
                <a:cs typeface="Arial" pitchFamily="34" charset="0"/>
              </a:rPr>
              <a:t>за </a:t>
            </a:r>
            <a:endParaRPr lang="ru-RU" sz="4000" dirty="0" smtClean="0">
              <a:solidFill>
                <a:srgbClr val="0070C0"/>
              </a:solidFill>
              <a:latin typeface="Arial" pitchFamily="34" charset="0"/>
              <a:cs typeface="Arial" pitchFamily="34" charset="0"/>
            </a:endParaRPr>
          </a:p>
          <a:p>
            <a:pPr algn="ctr"/>
            <a:r>
              <a:rPr lang="ru-RU" sz="4000" dirty="0" smtClean="0">
                <a:solidFill>
                  <a:srgbClr val="0070C0"/>
                </a:solidFill>
                <a:latin typeface="Arial" pitchFamily="34" charset="0"/>
                <a:cs typeface="Arial" pitchFamily="34" charset="0"/>
              </a:rPr>
              <a:t>внимание!</a:t>
            </a:r>
            <a:endParaRPr lang="ru-RU" sz="4000" dirty="0">
              <a:solidFill>
                <a:srgbClr val="0070C0"/>
              </a:solidFill>
              <a:latin typeface="Arial" pitchFamily="34" charset="0"/>
              <a:cs typeface="Arial" pitchFamily="34" charset="0"/>
            </a:endParaRPr>
          </a:p>
        </p:txBody>
      </p:sp>
      <p:pic>
        <p:nvPicPr>
          <p:cNvPr id="3"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8382" y="116265"/>
            <a:ext cx="1635618" cy="1610647"/>
          </a:xfrm>
          <a:prstGeom prst="rect">
            <a:avLst/>
          </a:prstGeom>
        </p:spPr>
      </p:pic>
    </p:spTree>
    <p:extLst>
      <p:ext uri="{BB962C8B-B14F-4D97-AF65-F5344CB8AC3E}">
        <p14:creationId xmlns:p14="http://schemas.microsoft.com/office/powerpoint/2010/main" val="2265005166"/>
      </p:ext>
    </p:extLst>
  </p:cSld>
  <p:clrMapOvr>
    <a:masterClrMapping/>
  </p:clrMapOvr>
  <p:transition spd="slow">
    <p:strips dir="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extLst>
              <p:ext uri="{D42A27DB-BD31-4B8C-83A1-F6EECF244321}">
                <p14:modId xmlns:p14="http://schemas.microsoft.com/office/powerpoint/2010/main" val="3821754164"/>
              </p:ext>
            </p:extLst>
          </p:nvPr>
        </p:nvGraphicFramePr>
        <p:xfrm>
          <a:off x="277949" y="423530"/>
          <a:ext cx="8394996" cy="5950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Объект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3761680800"/>
      </p:ext>
    </p:extLst>
  </p:cSld>
  <p:clrMapOvr>
    <a:masterClrMapping/>
  </p:clrMapOvr>
  <p:transition spd="slow">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570045" y="576903"/>
            <a:ext cx="5322626" cy="1063172"/>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a:solidFill>
                  <a:srgbClr val="0070C0"/>
                </a:solidFill>
                <a:latin typeface="Arial" pitchFamily="34" charset="0"/>
                <a:ea typeface="Calibri"/>
                <a:cs typeface="Arial" pitchFamily="34" charset="0"/>
              </a:rPr>
              <a:t>Характеристики контроля</a:t>
            </a:r>
            <a:endParaRPr lang="ru-RU" sz="3200" dirty="0"/>
          </a:p>
        </p:txBody>
      </p:sp>
      <p:sp>
        <p:nvSpPr>
          <p:cNvPr id="6" name="Скругленный прямоугольник 5"/>
          <p:cNvSpPr/>
          <p:nvPr/>
        </p:nvSpPr>
        <p:spPr>
          <a:xfrm>
            <a:off x="777922" y="2265524"/>
            <a:ext cx="2947916" cy="723335"/>
          </a:xfrm>
          <a:prstGeom prst="roundRect">
            <a:avLst/>
          </a:prstGeom>
          <a:solidFill>
            <a:schemeClr val="bg1"/>
          </a:solidFill>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itchFamily="34" charset="0"/>
              <a:buChar char="•"/>
            </a:pPr>
            <a:r>
              <a:rPr lang="ru-RU" sz="2800" i="1" dirty="0">
                <a:solidFill>
                  <a:srgbClr val="0070C0"/>
                </a:solidFill>
                <a:latin typeface="Arial" panose="020B0604020202020204" pitchFamily="34" charset="0"/>
                <a:ea typeface="Calibri"/>
                <a:cs typeface="Arial" panose="020B0604020202020204" pitchFamily="34" charset="0"/>
              </a:rPr>
              <a:t>прозрачность</a:t>
            </a:r>
          </a:p>
        </p:txBody>
      </p:sp>
      <p:sp>
        <p:nvSpPr>
          <p:cNvPr id="7" name="Скругленный прямоугольник 6"/>
          <p:cNvSpPr/>
          <p:nvPr/>
        </p:nvSpPr>
        <p:spPr>
          <a:xfrm>
            <a:off x="777922" y="3476767"/>
            <a:ext cx="2947915" cy="648268"/>
          </a:xfrm>
          <a:prstGeom prst="roundRect">
            <a:avLst/>
          </a:prstGeom>
          <a:solidFill>
            <a:schemeClr val="bg1"/>
          </a:solidFill>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itchFamily="34" charset="0"/>
              <a:buChar char="•"/>
            </a:pPr>
            <a:r>
              <a:rPr lang="ru-RU" sz="2800" i="1" dirty="0">
                <a:solidFill>
                  <a:srgbClr val="0070C0"/>
                </a:solidFill>
                <a:latin typeface="Arial" panose="020B0604020202020204" pitchFamily="34" charset="0"/>
                <a:ea typeface="Calibri"/>
                <a:cs typeface="Arial" panose="020B0604020202020204" pitchFamily="34" charset="0"/>
              </a:rPr>
              <a:t>системность</a:t>
            </a:r>
          </a:p>
        </p:txBody>
      </p:sp>
      <p:sp>
        <p:nvSpPr>
          <p:cNvPr id="8" name="Скругленный прямоугольник 7"/>
          <p:cNvSpPr/>
          <p:nvPr/>
        </p:nvSpPr>
        <p:spPr>
          <a:xfrm>
            <a:off x="777922" y="4551530"/>
            <a:ext cx="3903259" cy="668740"/>
          </a:xfrm>
          <a:prstGeom prst="roundRect">
            <a:avLst/>
          </a:prstGeom>
          <a:solidFill>
            <a:schemeClr val="bg1"/>
          </a:solidFill>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itchFamily="34" charset="0"/>
              <a:buChar char="•"/>
            </a:pPr>
            <a:r>
              <a:rPr lang="ru-RU" sz="2400" i="1" dirty="0">
                <a:solidFill>
                  <a:srgbClr val="0070C0"/>
                </a:solidFill>
                <a:latin typeface="Arial" panose="020B0604020202020204" pitchFamily="34" charset="0"/>
                <a:ea typeface="Calibri"/>
                <a:cs typeface="Arial" panose="020B0604020202020204" pitchFamily="34" charset="0"/>
              </a:rPr>
              <a:t>последовательность</a:t>
            </a:r>
          </a:p>
        </p:txBody>
      </p:sp>
      <p:sp>
        <p:nvSpPr>
          <p:cNvPr id="9" name="Скругленный прямоугольник 8"/>
          <p:cNvSpPr/>
          <p:nvPr/>
        </p:nvSpPr>
        <p:spPr>
          <a:xfrm>
            <a:off x="4947314" y="2265524"/>
            <a:ext cx="3207223" cy="723335"/>
          </a:xfrm>
          <a:prstGeom prst="roundRect">
            <a:avLst/>
          </a:prstGeom>
          <a:solidFill>
            <a:schemeClr val="bg1"/>
          </a:solidFill>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lnSpc>
                <a:spcPct val="150000"/>
              </a:lnSpc>
              <a:buFont typeface="Arial" pitchFamily="34" charset="0"/>
              <a:buChar char="•"/>
            </a:pPr>
            <a:r>
              <a:rPr lang="ru-RU" sz="2800" i="1" dirty="0">
                <a:solidFill>
                  <a:srgbClr val="0070C0"/>
                </a:solidFill>
                <a:latin typeface="Arial" panose="020B0604020202020204" pitchFamily="34" charset="0"/>
                <a:ea typeface="Calibri"/>
                <a:cs typeface="Arial" panose="020B0604020202020204" pitchFamily="34" charset="0"/>
              </a:rPr>
              <a:t>координация</a:t>
            </a:r>
          </a:p>
        </p:txBody>
      </p:sp>
      <p:sp>
        <p:nvSpPr>
          <p:cNvPr id="10" name="Скругленный прямоугольник 9"/>
          <p:cNvSpPr/>
          <p:nvPr/>
        </p:nvSpPr>
        <p:spPr>
          <a:xfrm>
            <a:off x="4947313" y="3476767"/>
            <a:ext cx="3207222" cy="648268"/>
          </a:xfrm>
          <a:prstGeom prst="roundRect">
            <a:avLst/>
          </a:prstGeom>
          <a:solidFill>
            <a:schemeClr val="bg1"/>
          </a:solidFill>
          <a:ln>
            <a:solidFill>
              <a:srgbClr val="0070C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 typeface="Arial" panose="020B0604020202020204" pitchFamily="34" charset="0"/>
              <a:buChar char="•"/>
            </a:pPr>
            <a:r>
              <a:rPr lang="ru-RU" sz="2400" i="1" dirty="0">
                <a:solidFill>
                  <a:srgbClr val="0070C0"/>
                </a:solidFill>
                <a:latin typeface="Arial" panose="020B0604020202020204" pitchFamily="34" charset="0"/>
                <a:ea typeface="Calibri"/>
                <a:cs typeface="Arial" panose="020B0604020202020204" pitchFamily="34" charset="0"/>
              </a:rPr>
              <a:t>обратная связь</a:t>
            </a:r>
            <a:endParaRPr lang="ru-RU" sz="2400" dirty="0">
              <a:solidFill>
                <a:srgbClr val="0070C0"/>
              </a:solidFill>
              <a:latin typeface="Arial" panose="020B0604020202020204" pitchFamily="34" charset="0"/>
              <a:cs typeface="Arial" panose="020B0604020202020204" pitchFamily="34" charset="0"/>
            </a:endParaRPr>
          </a:p>
        </p:txBody>
      </p:sp>
      <p:sp>
        <p:nvSpPr>
          <p:cNvPr id="11" name="Скругленный прямоугольник 10"/>
          <p:cNvSpPr/>
          <p:nvPr/>
        </p:nvSpPr>
        <p:spPr>
          <a:xfrm>
            <a:off x="4947314" y="4551530"/>
            <a:ext cx="3207222" cy="668740"/>
          </a:xfrm>
          <a:prstGeom prst="roundRect">
            <a:avLst/>
          </a:prstGeom>
          <a:solidFill>
            <a:schemeClr val="bg1"/>
          </a:solidFill>
          <a:ln>
            <a:solidFill>
              <a:srgbClr val="0070C0"/>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lnSpc>
                <a:spcPct val="150000"/>
              </a:lnSpc>
              <a:buFont typeface="Arial" pitchFamily="34" charset="0"/>
              <a:buChar char="•"/>
            </a:pPr>
            <a:r>
              <a:rPr lang="ru-RU" sz="2800" i="1" dirty="0">
                <a:solidFill>
                  <a:srgbClr val="0070C0"/>
                </a:solidFill>
                <a:latin typeface="Arial" panose="020B0604020202020204" pitchFamily="34" charset="0"/>
                <a:ea typeface="Calibri"/>
                <a:cs typeface="Arial" panose="020B0604020202020204" pitchFamily="34" charset="0"/>
              </a:rPr>
              <a:t>рефлексия</a:t>
            </a:r>
            <a:endParaRPr lang="ru-RU" sz="2800" i="1" dirty="0">
              <a:solidFill>
                <a:srgbClr val="0070C0"/>
              </a:solidFill>
              <a:latin typeface="Arial" panose="020B0604020202020204" pitchFamily="34" charset="0"/>
              <a:cs typeface="Arial" panose="020B0604020202020204" pitchFamily="34" charset="0"/>
            </a:endParaRPr>
          </a:p>
        </p:txBody>
      </p:sp>
      <p:pic>
        <p:nvPicPr>
          <p:cNvPr id="13"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cxnSp>
        <p:nvCxnSpPr>
          <p:cNvPr id="3" name="Прямая со стрелкой 2"/>
          <p:cNvCxnSpPr/>
          <p:nvPr/>
        </p:nvCxnSpPr>
        <p:spPr>
          <a:xfrm flipH="1">
            <a:off x="2392218" y="1640075"/>
            <a:ext cx="1653309" cy="62544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2" name="Прямая со стрелкой 11"/>
          <p:cNvCxnSpPr>
            <a:endCxn id="9" idx="0"/>
          </p:cNvCxnSpPr>
          <p:nvPr/>
        </p:nvCxnSpPr>
        <p:spPr>
          <a:xfrm>
            <a:off x="4681181" y="1640075"/>
            <a:ext cx="1869745" cy="62544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187142923"/>
      </p:ext>
    </p:extLst>
  </p:cSld>
  <p:clrMapOvr>
    <a:masterClrMapping/>
  </p:clrMapOvr>
  <p:transition spd="slow">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298940864"/>
              </p:ext>
            </p:extLst>
          </p:nvPr>
        </p:nvGraphicFramePr>
        <p:xfrm>
          <a:off x="95534" y="0"/>
          <a:ext cx="8970589"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Объект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195383329"/>
      </p:ext>
    </p:extLst>
  </p:cSld>
  <p:clrMapOvr>
    <a:masterClrMapping/>
  </p:clrMapOvr>
  <p:transition spd="slow">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354841" y="3002507"/>
            <a:ext cx="8175009" cy="3466532"/>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ru-RU" sz="2800" b="1" dirty="0" smtClean="0">
                <a:solidFill>
                  <a:srgbClr val="0070C0"/>
                </a:solidFill>
                <a:latin typeface="Arial" panose="020B0604020202020204" pitchFamily="34" charset="0"/>
                <a:cs typeface="Arial" panose="020B0604020202020204" pitchFamily="34" charset="0"/>
              </a:rPr>
              <a:t>Требования к составлению теста:</a:t>
            </a:r>
          </a:p>
          <a:p>
            <a:endParaRPr lang="ru-RU" sz="2000" dirty="0" smtClean="0">
              <a:solidFill>
                <a:srgbClr val="0070C0"/>
              </a:solidFill>
              <a:latin typeface="Arial" panose="020B0604020202020204" pitchFamily="34" charset="0"/>
              <a:cs typeface="Arial" panose="020B0604020202020204" pitchFamily="34" charset="0"/>
            </a:endParaRPr>
          </a:p>
          <a:p>
            <a:pPr marL="432000" indent="-457200">
              <a:buFont typeface="Arial" panose="020B0604020202020204" pitchFamily="34" charset="0"/>
              <a:buChar char="•"/>
            </a:pPr>
            <a:r>
              <a:rPr lang="ru-RU" sz="2000" dirty="0">
                <a:solidFill>
                  <a:srgbClr val="0070C0"/>
                </a:solidFill>
                <a:latin typeface="Arial" panose="020B0604020202020204" pitchFamily="34" charset="0"/>
                <a:cs typeface="Arial" panose="020B0604020202020204" pitchFamily="34" charset="0"/>
              </a:rPr>
              <a:t>объём тестовой основы должен быть таким, чтобы учащиеся смогли удержать в памяти прочитанное;</a:t>
            </a:r>
          </a:p>
          <a:p>
            <a:pPr marL="457200" indent="-457200">
              <a:buFont typeface="Arial" panose="020B0604020202020204" pitchFamily="34" charset="0"/>
              <a:buChar char="•"/>
            </a:pPr>
            <a:r>
              <a:rPr lang="ru-RU" sz="2000" dirty="0">
                <a:solidFill>
                  <a:srgbClr val="0070C0"/>
                </a:solidFill>
                <a:latin typeface="Arial" panose="020B0604020202020204" pitchFamily="34" charset="0"/>
                <a:cs typeface="Arial" panose="020B0604020202020204" pitchFamily="34" charset="0"/>
              </a:rPr>
              <a:t>текст должен быть законченным по содержанию отрывком;</a:t>
            </a:r>
          </a:p>
          <a:p>
            <a:pPr marL="457200" indent="-457200">
              <a:buFont typeface="Arial" panose="020B0604020202020204" pitchFamily="34" charset="0"/>
              <a:buChar char="•"/>
            </a:pPr>
            <a:r>
              <a:rPr lang="ru-RU" sz="2000" dirty="0">
                <a:solidFill>
                  <a:srgbClr val="0070C0"/>
                </a:solidFill>
                <a:latin typeface="Arial" panose="020B0604020202020204" pitchFamily="34" charset="0"/>
                <a:cs typeface="Arial" panose="020B0604020202020204" pitchFamily="34" charset="0"/>
              </a:rPr>
              <a:t>вопросы   должны   содержать   изученный   лексико-грамматический материал;</a:t>
            </a:r>
          </a:p>
          <a:p>
            <a:pPr marL="457200" indent="-457200">
              <a:buFont typeface="Arial" panose="020B0604020202020204" pitchFamily="34" charset="0"/>
              <a:buChar char="•"/>
            </a:pPr>
            <a:r>
              <a:rPr lang="ru-RU" sz="2000" dirty="0">
                <a:solidFill>
                  <a:srgbClr val="0070C0"/>
                </a:solidFill>
                <a:latin typeface="Arial" panose="020B0604020202020204" pitchFamily="34" charset="0"/>
                <a:cs typeface="Arial" panose="020B0604020202020204" pitchFamily="34" charset="0"/>
              </a:rPr>
              <a:t>каждое тестовое задание должно быть автономно</a:t>
            </a:r>
          </a:p>
          <a:p>
            <a:endParaRPr lang="ru-RU" sz="2000" dirty="0">
              <a:solidFill>
                <a:srgbClr val="0070C0"/>
              </a:solidFill>
              <a:latin typeface="Times New Roman" panose="02020603050405020304" pitchFamily="18" charset="0"/>
              <a:cs typeface="Times New Roman" panose="02020603050405020304" pitchFamily="18" charset="0"/>
            </a:endParaRPr>
          </a:p>
        </p:txBody>
      </p:sp>
      <p:graphicFrame>
        <p:nvGraphicFramePr>
          <p:cNvPr id="6" name="Схема 5"/>
          <p:cNvGraphicFramePr/>
          <p:nvPr>
            <p:extLst>
              <p:ext uri="{D42A27DB-BD31-4B8C-83A1-F6EECF244321}">
                <p14:modId xmlns:p14="http://schemas.microsoft.com/office/powerpoint/2010/main" val="2212201329"/>
              </p:ext>
            </p:extLst>
          </p:nvPr>
        </p:nvGraphicFramePr>
        <p:xfrm>
          <a:off x="213814" y="629075"/>
          <a:ext cx="8316036" cy="1878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Объект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4144207742"/>
      </p:ext>
    </p:extLst>
  </p:cSld>
  <p:clrMapOvr>
    <a:masterClrMapping/>
  </p:clrMapOvr>
  <p:transition spd="slow">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2468315990"/>
              </p:ext>
            </p:extLst>
          </p:nvPr>
        </p:nvGraphicFramePr>
        <p:xfrm>
          <a:off x="409433" y="1105469"/>
          <a:ext cx="8038531" cy="5213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726475" y="380970"/>
            <a:ext cx="6438600" cy="861774"/>
          </a:xfrm>
          <a:prstGeom prst="rect">
            <a:avLst/>
          </a:prstGeom>
          <a:noFill/>
        </p:spPr>
        <p:txBody>
          <a:bodyPr wrap="square" rtlCol="0">
            <a:spAutoFit/>
          </a:bodyPr>
          <a:lstStyle/>
          <a:p>
            <a:pPr lvl="0" algn="ctr"/>
            <a:r>
              <a:rPr lang="ru-RU" sz="3200" b="1" dirty="0">
                <a:solidFill>
                  <a:srgbClr val="0070C0"/>
                </a:solidFill>
                <a:latin typeface="Arial" pitchFamily="34" charset="0"/>
                <a:ea typeface="Times New Roman"/>
                <a:cs typeface="Arial" pitchFamily="34" charset="0"/>
              </a:rPr>
              <a:t>Сценарий тестирования:</a:t>
            </a:r>
            <a:endParaRPr lang="ru-RU" sz="3200" dirty="0">
              <a:solidFill>
                <a:srgbClr val="0070C0"/>
              </a:solidFill>
              <a:latin typeface="Arial" pitchFamily="34" charset="0"/>
              <a:ea typeface="Times New Roman"/>
              <a:cs typeface="Arial" pitchFamily="34" charset="0"/>
            </a:endParaRPr>
          </a:p>
          <a:p>
            <a:endParaRPr lang="ru-RU" dirty="0"/>
          </a:p>
        </p:txBody>
      </p:sp>
      <p:pic>
        <p:nvPicPr>
          <p:cNvPr id="6" name="Объект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2801728781"/>
      </p:ext>
    </p:extLst>
  </p:cSld>
  <p:clrMapOvr>
    <a:masterClrMapping/>
  </p:clrMapOvr>
  <p:transition spd="slow">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91625" y="1609725"/>
            <a:ext cx="6801493" cy="3703578"/>
          </a:xfrm>
          <a:prstGeom prst="rect">
            <a:avLst/>
          </a:prstGeom>
          <a:noFill/>
        </p:spPr>
        <p:txBody>
          <a:bodyPr wrap="square" rtlCol="0">
            <a:spAutoFit/>
          </a:bodyPr>
          <a:lstStyle/>
          <a:p>
            <a:pPr marL="342900" indent="-342900">
              <a:lnSpc>
                <a:spcPct val="150000"/>
              </a:lnSpc>
              <a:buAutoNum type="arabicPeriod"/>
            </a:pPr>
            <a:r>
              <a:rPr lang="en-US" sz="2400" i="1" dirty="0" smtClean="0">
                <a:latin typeface="Times New Roman" pitchFamily="18" charset="0"/>
                <a:cs typeface="Times New Roman" pitchFamily="18" charset="0"/>
              </a:rPr>
              <a:t>Where </a:t>
            </a:r>
            <a:r>
              <a:rPr lang="en-US" sz="2400" i="1" dirty="0">
                <a:latin typeface="Times New Roman" pitchFamily="18" charset="0"/>
                <a:cs typeface="Times New Roman" pitchFamily="18" charset="0"/>
              </a:rPr>
              <a:t>….you? – I….in the kitchen</a:t>
            </a:r>
            <a:r>
              <a:rPr lang="en-US" sz="2400" i="1" dirty="0" smtClean="0">
                <a:latin typeface="Times New Roman" pitchFamily="18" charset="0"/>
                <a:cs typeface="Times New Roman" pitchFamily="18" charset="0"/>
              </a:rPr>
              <a:t>.</a:t>
            </a:r>
            <a:endParaRPr lang="ru-RU" sz="2400" i="1" dirty="0" smtClean="0">
              <a:latin typeface="Times New Roman" pitchFamily="18" charset="0"/>
              <a:cs typeface="Times New Roman" pitchFamily="18" charset="0"/>
            </a:endParaRPr>
          </a:p>
          <a:p>
            <a:pPr marL="342900" lvl="0" indent="-342900">
              <a:lnSpc>
                <a:spcPct val="150000"/>
              </a:lnSpc>
              <a:spcAft>
                <a:spcPts val="750"/>
              </a:spcAft>
              <a:buFont typeface="+mj-lt"/>
              <a:buAutoNum type="arabicPeriod"/>
              <a:tabLst>
                <a:tab pos="408940" algn="l"/>
              </a:tabLst>
            </a:pPr>
            <a:r>
              <a:rPr lang="en-US" sz="2400" i="1" dirty="0">
                <a:latin typeface="Times New Roman" pitchFamily="18" charset="0"/>
                <a:ea typeface="Times New Roman"/>
                <a:cs typeface="Times New Roman" pitchFamily="18" charset="0"/>
              </a:rPr>
              <a:t>Where….Fred?-He …in the garage.</a:t>
            </a:r>
            <a:endParaRPr lang="ru-RU" sz="2400" i="1" dirty="0">
              <a:latin typeface="Times New Roman" pitchFamily="18" charset="0"/>
              <a:ea typeface="Times New Roman"/>
              <a:cs typeface="Times New Roman" pitchFamily="18" charset="0"/>
            </a:endParaRPr>
          </a:p>
          <a:p>
            <a:pPr marL="342900" lvl="0" indent="-342900">
              <a:lnSpc>
                <a:spcPct val="150000"/>
              </a:lnSpc>
              <a:spcAft>
                <a:spcPts val="750"/>
              </a:spcAft>
              <a:buFont typeface="+mj-lt"/>
              <a:buAutoNum type="arabicPeriod"/>
              <a:tabLst>
                <a:tab pos="408940" algn="l"/>
              </a:tabLst>
            </a:pPr>
            <a:r>
              <a:rPr lang="ru-RU" sz="2400" i="1" dirty="0">
                <a:latin typeface="Times New Roman" pitchFamily="18" charset="0"/>
                <a:ea typeface="Times New Roman"/>
                <a:cs typeface="Times New Roman" pitchFamily="18" charset="0"/>
              </a:rPr>
              <a:t>….</a:t>
            </a:r>
            <a:r>
              <a:rPr lang="ru-RU" sz="2400" i="1" dirty="0" err="1">
                <a:latin typeface="Times New Roman" pitchFamily="18" charset="0"/>
                <a:ea typeface="Times New Roman"/>
                <a:cs typeface="Times New Roman" pitchFamily="18" charset="0"/>
              </a:rPr>
              <a:t>you</a:t>
            </a:r>
            <a:r>
              <a:rPr lang="ru-RU" sz="2400" i="1" dirty="0">
                <a:latin typeface="Times New Roman" pitchFamily="18" charset="0"/>
                <a:ea typeface="Times New Roman"/>
                <a:cs typeface="Times New Roman" pitchFamily="18" charset="0"/>
              </a:rPr>
              <a:t> </a:t>
            </a:r>
            <a:r>
              <a:rPr lang="ru-RU" sz="2400" i="1" dirty="0" err="1">
                <a:latin typeface="Times New Roman" pitchFamily="18" charset="0"/>
                <a:ea typeface="Times New Roman"/>
                <a:cs typeface="Times New Roman" pitchFamily="18" charset="0"/>
              </a:rPr>
              <a:t>busy</a:t>
            </a:r>
            <a:r>
              <a:rPr lang="ru-RU" sz="2400" i="1" dirty="0">
                <a:latin typeface="Times New Roman" pitchFamily="18" charset="0"/>
                <a:ea typeface="Times New Roman"/>
                <a:cs typeface="Times New Roman" pitchFamily="18" charset="0"/>
              </a:rPr>
              <a:t>?- </a:t>
            </a:r>
            <a:r>
              <a:rPr lang="ru-RU" sz="2400" i="1" dirty="0" err="1">
                <a:latin typeface="Times New Roman" pitchFamily="18" charset="0"/>
                <a:ea typeface="Times New Roman"/>
                <a:cs typeface="Times New Roman" pitchFamily="18" charset="0"/>
              </a:rPr>
              <a:t>No</a:t>
            </a:r>
            <a:r>
              <a:rPr lang="ru-RU" sz="2400" i="1" dirty="0">
                <a:latin typeface="Times New Roman" pitchFamily="18" charset="0"/>
                <a:ea typeface="Times New Roman"/>
                <a:cs typeface="Times New Roman" pitchFamily="18" charset="0"/>
              </a:rPr>
              <a:t>, I….</a:t>
            </a:r>
            <a:r>
              <a:rPr lang="ru-RU" sz="2400" i="1" dirty="0" err="1">
                <a:latin typeface="Times New Roman" pitchFamily="18" charset="0"/>
                <a:ea typeface="Times New Roman"/>
                <a:cs typeface="Times New Roman" pitchFamily="18" charset="0"/>
              </a:rPr>
              <a:t>not</a:t>
            </a:r>
            <a:endParaRPr lang="ru-RU" sz="2400" i="1" dirty="0">
              <a:latin typeface="Times New Roman" pitchFamily="18" charset="0"/>
              <a:ea typeface="Times New Roman"/>
              <a:cs typeface="Times New Roman" pitchFamily="18" charset="0"/>
            </a:endParaRPr>
          </a:p>
          <a:p>
            <a:pPr marL="342900" lvl="0" indent="-342900">
              <a:lnSpc>
                <a:spcPct val="150000"/>
              </a:lnSpc>
              <a:spcAft>
                <a:spcPts val="750"/>
              </a:spcAft>
              <a:buFont typeface="+mj-lt"/>
              <a:buAutoNum type="arabicPeriod"/>
              <a:tabLst>
                <a:tab pos="408940" algn="l"/>
              </a:tabLst>
            </a:pPr>
            <a:r>
              <a:rPr lang="ru-RU" sz="2400" i="1" dirty="0" err="1">
                <a:latin typeface="Times New Roman" pitchFamily="18" charset="0"/>
                <a:ea typeface="Times New Roman"/>
                <a:cs typeface="Times New Roman" pitchFamily="18" charset="0"/>
              </a:rPr>
              <a:t>Mike</a:t>
            </a:r>
            <a:r>
              <a:rPr lang="ru-RU" sz="2400" i="1" dirty="0">
                <a:latin typeface="Times New Roman" pitchFamily="18" charset="0"/>
                <a:ea typeface="Times New Roman"/>
                <a:cs typeface="Times New Roman" pitchFamily="18" charset="0"/>
              </a:rPr>
              <a:t>…</a:t>
            </a:r>
            <a:r>
              <a:rPr lang="ru-RU" sz="2400" i="1" dirty="0" err="1">
                <a:latin typeface="Times New Roman" pitchFamily="18" charset="0"/>
                <a:ea typeface="Times New Roman"/>
                <a:cs typeface="Times New Roman" pitchFamily="18" charset="0"/>
              </a:rPr>
              <a:t>busy</a:t>
            </a:r>
            <a:r>
              <a:rPr lang="ru-RU" sz="2400" i="1" dirty="0">
                <a:latin typeface="Times New Roman" pitchFamily="18" charset="0"/>
                <a:ea typeface="Times New Roman"/>
                <a:cs typeface="Times New Roman" pitchFamily="18" charset="0"/>
              </a:rPr>
              <a:t>.</a:t>
            </a:r>
          </a:p>
          <a:p>
            <a:pPr marL="342900" lvl="0" indent="-342900">
              <a:lnSpc>
                <a:spcPct val="150000"/>
              </a:lnSpc>
              <a:spcAft>
                <a:spcPts val="750"/>
              </a:spcAft>
              <a:buFont typeface="+mj-lt"/>
              <a:buAutoNum type="arabicPeriod"/>
              <a:tabLst>
                <a:tab pos="408940" algn="l"/>
              </a:tabLst>
            </a:pPr>
            <a:r>
              <a:rPr lang="en-US" sz="2400" i="1" dirty="0">
                <a:latin typeface="Times New Roman" pitchFamily="18" charset="0"/>
                <a:ea typeface="Times New Roman"/>
                <a:cs typeface="Times New Roman" pitchFamily="18" charset="0"/>
              </a:rPr>
              <a:t>Where … Lisa and John? - They … at college.</a:t>
            </a:r>
            <a:endParaRPr lang="ru-RU" sz="2400" i="1" dirty="0">
              <a:latin typeface="Times New Roman" pitchFamily="18" charset="0"/>
              <a:ea typeface="Times New Roman"/>
              <a:cs typeface="Times New Roman" pitchFamily="18" charset="0"/>
            </a:endParaRPr>
          </a:p>
          <a:p>
            <a:pPr marL="342900" indent="-342900">
              <a:buAutoNum type="arabicPeriod"/>
            </a:pPr>
            <a:endParaRPr lang="ru-RU" sz="2800" dirty="0">
              <a:latin typeface="Arial" pitchFamily="34" charset="0"/>
              <a:cs typeface="Arial" pitchFamily="34" charset="0"/>
            </a:endParaRPr>
          </a:p>
        </p:txBody>
      </p:sp>
      <p:sp>
        <p:nvSpPr>
          <p:cNvPr id="6" name="TextBox 5"/>
          <p:cNvSpPr txBox="1"/>
          <p:nvPr/>
        </p:nvSpPr>
        <p:spPr>
          <a:xfrm>
            <a:off x="359595" y="755360"/>
            <a:ext cx="6965878" cy="830997"/>
          </a:xfrm>
          <a:prstGeom prst="rect">
            <a:avLst/>
          </a:prstGeom>
          <a:noFill/>
        </p:spPr>
        <p:txBody>
          <a:bodyPr wrap="square" rtlCol="0">
            <a:spAutoFit/>
          </a:bodyPr>
          <a:lstStyle/>
          <a:p>
            <a:pPr marL="342900" lvl="0" indent="-342900" algn="ctr">
              <a:lnSpc>
                <a:spcPct val="150000"/>
              </a:lnSpc>
              <a:spcAft>
                <a:spcPts val="1000"/>
              </a:spcAft>
              <a:buFont typeface="Wingdings"/>
              <a:buChar char=""/>
            </a:pPr>
            <a:r>
              <a:rPr lang="ru-RU" sz="3200" b="1" i="1" dirty="0" smtClean="0">
                <a:solidFill>
                  <a:srgbClr val="0070C0"/>
                </a:solidFill>
                <a:latin typeface="Arial" panose="020B0604020202020204" pitchFamily="34" charset="0"/>
                <a:ea typeface="Calibri"/>
                <a:cs typeface="Arial" panose="020B0604020202020204" pitchFamily="34" charset="0"/>
              </a:rPr>
              <a:t>Тесты</a:t>
            </a:r>
            <a:r>
              <a:rPr lang="ru-RU" sz="3200" b="1" i="1" dirty="0" smtClean="0">
                <a:solidFill>
                  <a:srgbClr val="0070C0"/>
                </a:solidFill>
                <a:latin typeface="Times New Roman" pitchFamily="18" charset="0"/>
                <a:ea typeface="Calibri"/>
                <a:cs typeface="Times New Roman" pitchFamily="18" charset="0"/>
              </a:rPr>
              <a:t> открытой формы</a:t>
            </a:r>
            <a:endParaRPr lang="ru-RU" sz="3200" i="1" dirty="0">
              <a:solidFill>
                <a:srgbClr val="0070C0"/>
              </a:solidFill>
              <a:effectLst/>
              <a:latin typeface="Times New Roman" pitchFamily="18" charset="0"/>
              <a:ea typeface="Calibri"/>
              <a:cs typeface="Times New Roman" pitchFamily="18" charset="0"/>
            </a:endParaRPr>
          </a:p>
        </p:txBody>
      </p:sp>
      <p:sp>
        <p:nvSpPr>
          <p:cNvPr id="7" name="TextBox 6"/>
          <p:cNvSpPr txBox="1"/>
          <p:nvPr/>
        </p:nvSpPr>
        <p:spPr>
          <a:xfrm>
            <a:off x="780836" y="277402"/>
            <a:ext cx="5743254" cy="584775"/>
          </a:xfrm>
          <a:prstGeom prst="rect">
            <a:avLst/>
          </a:prstGeom>
          <a:effectLst>
            <a:softEdge rad="63500"/>
          </a:effectLst>
        </p:spPr>
        <p:style>
          <a:lnRef idx="2">
            <a:schemeClr val="accent2"/>
          </a:lnRef>
          <a:fillRef idx="1">
            <a:schemeClr val="lt1"/>
          </a:fillRef>
          <a:effectRef idx="0">
            <a:schemeClr val="accent2"/>
          </a:effectRef>
          <a:fontRef idx="minor">
            <a:schemeClr val="dk1"/>
          </a:fontRef>
        </p:style>
        <p:txBody>
          <a:bodyPr wrap="square" rtlCol="0">
            <a:spAutoFit/>
          </a:bodyPr>
          <a:lstStyle/>
          <a:p>
            <a:r>
              <a:rPr lang="ru-RU" sz="3200" b="1" dirty="0" smtClean="0">
                <a:solidFill>
                  <a:srgbClr val="0070C0"/>
                </a:solidFill>
                <a:latin typeface="Arial" pitchFamily="34" charset="0"/>
                <a:cs typeface="Arial" pitchFamily="34" charset="0"/>
              </a:rPr>
              <a:t>Группы тестовых заданий:</a:t>
            </a:r>
            <a:endParaRPr lang="ru-RU" sz="3200" b="1" dirty="0">
              <a:solidFill>
                <a:srgbClr val="0070C0"/>
              </a:solidFill>
              <a:latin typeface="Arial" pitchFamily="34" charset="0"/>
              <a:cs typeface="Arial" pitchFamily="34" charset="0"/>
            </a:endParaRPr>
          </a:p>
        </p:txBody>
      </p:sp>
      <p:pic>
        <p:nvPicPr>
          <p:cNvPr id="8" name="Объект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3846864123"/>
      </p:ext>
    </p:extLst>
  </p:cSld>
  <p:clrMapOvr>
    <a:masterClrMapping/>
  </p:clrMapOvr>
  <p:transition spd="slow">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41788" y="554235"/>
            <a:ext cx="6226139" cy="610488"/>
          </a:xfrm>
          <a:prstGeom prst="rect">
            <a:avLst/>
          </a:prstGeom>
          <a:noFill/>
        </p:spPr>
        <p:txBody>
          <a:bodyPr wrap="square" rtlCol="0">
            <a:spAutoFit/>
          </a:bodyPr>
          <a:lstStyle/>
          <a:p>
            <a:pPr marL="342900" lvl="0" indent="-342900" algn="ctr">
              <a:lnSpc>
                <a:spcPct val="115000"/>
              </a:lnSpc>
              <a:spcAft>
                <a:spcPts val="1000"/>
              </a:spcAft>
              <a:buFont typeface="Wingdings"/>
              <a:buChar char=""/>
            </a:pPr>
            <a:r>
              <a:rPr lang="ru-RU" sz="3200" b="1" i="1" dirty="0" smtClean="0">
                <a:solidFill>
                  <a:srgbClr val="0070C0"/>
                </a:solidFill>
                <a:latin typeface="Arial" panose="020B0604020202020204" pitchFamily="34" charset="0"/>
                <a:ea typeface="Calibri"/>
                <a:cs typeface="Arial" panose="020B0604020202020204" pitchFamily="34" charset="0"/>
              </a:rPr>
              <a:t>Тесты закрытой </a:t>
            </a:r>
            <a:r>
              <a:rPr lang="ru-RU" sz="3200" b="1" i="1" dirty="0">
                <a:solidFill>
                  <a:srgbClr val="0070C0"/>
                </a:solidFill>
                <a:latin typeface="Arial" panose="020B0604020202020204" pitchFamily="34" charset="0"/>
                <a:ea typeface="Calibri"/>
                <a:cs typeface="Arial" panose="020B0604020202020204" pitchFamily="34" charset="0"/>
              </a:rPr>
              <a:t>формы</a:t>
            </a:r>
            <a:r>
              <a:rPr lang="ru-RU" sz="3200" i="1" dirty="0">
                <a:solidFill>
                  <a:srgbClr val="0070C0"/>
                </a:solidFill>
                <a:latin typeface="Arial" panose="020B0604020202020204" pitchFamily="34" charset="0"/>
                <a:ea typeface="Calibri"/>
                <a:cs typeface="Arial" panose="020B0604020202020204" pitchFamily="34" charset="0"/>
              </a:rPr>
              <a:t> </a:t>
            </a:r>
            <a:endParaRPr lang="ru-RU" sz="3200" i="1" dirty="0">
              <a:solidFill>
                <a:srgbClr val="0070C0"/>
              </a:solidFill>
              <a:effectLst/>
              <a:latin typeface="Arial" panose="020B0604020202020204" pitchFamily="34" charset="0"/>
              <a:ea typeface="Calibri"/>
              <a:cs typeface="Arial" panose="020B0604020202020204" pitchFamily="34" charset="0"/>
            </a:endParaRPr>
          </a:p>
        </p:txBody>
      </p:sp>
      <p:sp>
        <p:nvSpPr>
          <p:cNvPr id="6" name="TextBox 5"/>
          <p:cNvSpPr txBox="1"/>
          <p:nvPr/>
        </p:nvSpPr>
        <p:spPr>
          <a:xfrm>
            <a:off x="441789" y="1438543"/>
            <a:ext cx="7572055" cy="3416320"/>
          </a:xfrm>
          <a:prstGeom prst="rect">
            <a:avLst/>
          </a:prstGeom>
          <a:noFill/>
        </p:spPr>
        <p:txBody>
          <a:bodyPr wrap="square" rtlCol="0">
            <a:spAutoFit/>
          </a:bodyPr>
          <a:lstStyle/>
          <a:p>
            <a:pPr marL="457200" indent="-457200">
              <a:lnSpc>
                <a:spcPct val="150000"/>
              </a:lnSpc>
              <a:spcAft>
                <a:spcPts val="0"/>
              </a:spcAft>
              <a:buFont typeface="+mj-lt"/>
              <a:buAutoNum type="arabicPeriod"/>
            </a:pPr>
            <a:r>
              <a:rPr lang="en-US" sz="2400" i="1" dirty="0" smtClean="0">
                <a:latin typeface="Times New Roman" pitchFamily="18" charset="0"/>
                <a:ea typeface="Times New Roman"/>
                <a:cs typeface="Times New Roman" pitchFamily="18" charset="0"/>
              </a:rPr>
              <a:t>This </a:t>
            </a:r>
            <a:r>
              <a:rPr lang="en-US" sz="2400" i="1" dirty="0">
                <a:latin typeface="Times New Roman" pitchFamily="18" charset="0"/>
                <a:ea typeface="Times New Roman"/>
                <a:cs typeface="Times New Roman" pitchFamily="18" charset="0"/>
              </a:rPr>
              <a:t>is … banana.</a:t>
            </a:r>
            <a:endParaRPr lang="ru-RU" sz="2400" i="1" dirty="0">
              <a:latin typeface="Times New Roman" pitchFamily="18" charset="0"/>
              <a:ea typeface="Calibri"/>
              <a:cs typeface="Times New Roman" pitchFamily="18" charset="0"/>
            </a:endParaRPr>
          </a:p>
          <a:p>
            <a:pPr>
              <a:lnSpc>
                <a:spcPct val="150000"/>
              </a:lnSpc>
              <a:spcAft>
                <a:spcPts val="0"/>
              </a:spcAft>
            </a:pPr>
            <a:r>
              <a:rPr lang="en-US" sz="2400" i="1" dirty="0">
                <a:latin typeface="Times New Roman" pitchFamily="18" charset="0"/>
                <a:ea typeface="Times New Roman"/>
                <a:cs typeface="Times New Roman" pitchFamily="18" charset="0"/>
              </a:rPr>
              <a:t>a) a           b) the           c) an           d) </a:t>
            </a:r>
            <a:r>
              <a:rPr lang="en-US" sz="2400" i="1" dirty="0" smtClean="0">
                <a:latin typeface="Times New Roman" pitchFamily="18" charset="0"/>
                <a:ea typeface="Times New Roman"/>
                <a:cs typeface="Times New Roman" pitchFamily="18" charset="0"/>
              </a:rPr>
              <a:t>–</a:t>
            </a:r>
            <a:endParaRPr lang="ru-RU" sz="2400" i="1" dirty="0" smtClean="0">
              <a:latin typeface="Times New Roman" pitchFamily="18" charset="0"/>
              <a:ea typeface="Calibri"/>
              <a:cs typeface="Times New Roman" pitchFamily="18" charset="0"/>
            </a:endParaRPr>
          </a:p>
          <a:p>
            <a:pPr marL="457200" indent="-457200">
              <a:lnSpc>
                <a:spcPct val="150000"/>
              </a:lnSpc>
              <a:spcAft>
                <a:spcPts val="0"/>
              </a:spcAft>
              <a:buFont typeface="+mj-lt"/>
              <a:buAutoNum type="arabicPeriod" startAt="2"/>
            </a:pPr>
            <a:r>
              <a:rPr lang="en-US" sz="2400" i="1" dirty="0" smtClean="0">
                <a:latin typeface="Times New Roman" pitchFamily="18" charset="0"/>
                <a:ea typeface="Times New Roman"/>
                <a:cs typeface="Times New Roman" pitchFamily="18" charset="0"/>
              </a:rPr>
              <a:t> This is … taxi. … taxi is red.</a:t>
            </a:r>
            <a:endParaRPr lang="ru-RU" sz="2400" i="1" dirty="0" smtClean="0">
              <a:latin typeface="Times New Roman" pitchFamily="18" charset="0"/>
              <a:ea typeface="Calibri"/>
              <a:cs typeface="Times New Roman" pitchFamily="18" charset="0"/>
            </a:endParaRPr>
          </a:p>
          <a:p>
            <a:pPr>
              <a:lnSpc>
                <a:spcPct val="150000"/>
              </a:lnSpc>
              <a:spcAft>
                <a:spcPts val="0"/>
              </a:spcAft>
            </a:pPr>
            <a:r>
              <a:rPr lang="en-US" sz="2400" i="1" dirty="0" smtClean="0">
                <a:latin typeface="Times New Roman" pitchFamily="18" charset="0"/>
                <a:ea typeface="Times New Roman"/>
                <a:cs typeface="Times New Roman" pitchFamily="18" charset="0"/>
              </a:rPr>
              <a:t>a) a-an</a:t>
            </a:r>
            <a:r>
              <a:rPr lang="en-US" sz="2400" i="1" dirty="0">
                <a:latin typeface="Times New Roman" pitchFamily="18" charset="0"/>
                <a:ea typeface="Times New Roman"/>
                <a:cs typeface="Times New Roman" pitchFamily="18" charset="0"/>
              </a:rPr>
              <a:t>           b) an-the            c) a-the         </a:t>
            </a:r>
            <a:r>
              <a:rPr lang="en-US" sz="2400" i="1" dirty="0" smtClean="0">
                <a:latin typeface="Times New Roman" pitchFamily="18" charset="0"/>
                <a:ea typeface="Times New Roman"/>
                <a:cs typeface="Times New Roman" pitchFamily="18" charset="0"/>
              </a:rPr>
              <a:t>d</a:t>
            </a:r>
            <a:r>
              <a:rPr lang="en-US" sz="2400" i="1" dirty="0">
                <a:latin typeface="Times New Roman" pitchFamily="18" charset="0"/>
                <a:ea typeface="Times New Roman"/>
                <a:cs typeface="Times New Roman" pitchFamily="18" charset="0"/>
              </a:rPr>
              <a:t>) </a:t>
            </a:r>
            <a:r>
              <a:rPr lang="en-US" sz="2400" i="1" dirty="0" smtClean="0">
                <a:latin typeface="Times New Roman" pitchFamily="18" charset="0"/>
                <a:ea typeface="Times New Roman"/>
                <a:cs typeface="Times New Roman" pitchFamily="18" charset="0"/>
              </a:rPr>
              <a:t>–</a:t>
            </a:r>
            <a:endParaRPr lang="ru-RU" sz="2400" i="1" dirty="0">
              <a:latin typeface="Times New Roman" pitchFamily="18" charset="0"/>
              <a:ea typeface="Times New Roman"/>
              <a:cs typeface="Times New Roman" pitchFamily="18" charset="0"/>
            </a:endParaRPr>
          </a:p>
          <a:p>
            <a:pPr marL="457200" indent="-457200">
              <a:lnSpc>
                <a:spcPct val="150000"/>
              </a:lnSpc>
              <a:spcAft>
                <a:spcPts val="0"/>
              </a:spcAft>
              <a:buFont typeface="+mj-lt"/>
              <a:buAutoNum type="arabicPeriod" startAt="3"/>
            </a:pPr>
            <a:r>
              <a:rPr lang="en-US" sz="2400" i="1" dirty="0" smtClean="0">
                <a:latin typeface="Times New Roman" pitchFamily="18" charset="0"/>
                <a:ea typeface="Times New Roman"/>
                <a:cs typeface="Times New Roman" pitchFamily="18" charset="0"/>
              </a:rPr>
              <a:t>She </a:t>
            </a:r>
            <a:r>
              <a:rPr lang="en-US" sz="2400" i="1" dirty="0">
                <a:latin typeface="Times New Roman" pitchFamily="18" charset="0"/>
                <a:ea typeface="Times New Roman"/>
                <a:cs typeface="Times New Roman" pitchFamily="18" charset="0"/>
              </a:rPr>
              <a:t>… the piano often.</a:t>
            </a:r>
            <a:endParaRPr lang="ru-RU" sz="2400" i="1" dirty="0">
              <a:latin typeface="Times New Roman" pitchFamily="18" charset="0"/>
              <a:ea typeface="Calibri"/>
              <a:cs typeface="Times New Roman" pitchFamily="18" charset="0"/>
            </a:endParaRPr>
          </a:p>
          <a:p>
            <a:pPr>
              <a:lnSpc>
                <a:spcPct val="150000"/>
              </a:lnSpc>
              <a:spcAft>
                <a:spcPts val="0"/>
              </a:spcAft>
            </a:pPr>
            <a:r>
              <a:rPr lang="en-US" sz="2400" i="1" dirty="0">
                <a:latin typeface="Times New Roman" pitchFamily="18" charset="0"/>
                <a:ea typeface="Times New Roman"/>
                <a:cs typeface="Times New Roman" pitchFamily="18" charset="0"/>
              </a:rPr>
              <a:t>a) is playing     b) will play     c) plays    d) did play</a:t>
            </a:r>
            <a:endParaRPr lang="ru-RU" sz="2400" i="1" dirty="0">
              <a:effectLst/>
              <a:latin typeface="Times New Roman" pitchFamily="18" charset="0"/>
              <a:ea typeface="Calibri"/>
              <a:cs typeface="Times New Roman" pitchFamily="18" charset="0"/>
            </a:endParaRPr>
          </a:p>
        </p:txBody>
      </p:sp>
      <p:pic>
        <p:nvPicPr>
          <p:cNvPr id="7" name="Объект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8382" y="-96171"/>
            <a:ext cx="1635618" cy="1610647"/>
          </a:xfrm>
          <a:prstGeom prst="rect">
            <a:avLst/>
          </a:prstGeom>
        </p:spPr>
      </p:pic>
    </p:spTree>
    <p:extLst>
      <p:ext uri="{BB962C8B-B14F-4D97-AF65-F5344CB8AC3E}">
        <p14:creationId xmlns:p14="http://schemas.microsoft.com/office/powerpoint/2010/main" val="4294724572"/>
      </p:ext>
    </p:extLst>
  </p:cSld>
  <p:clrMapOvr>
    <a:masterClrMapping/>
  </p:clrMapOvr>
  <p:transition spd="slow">
    <p:strips dir="rd"/>
  </p:transition>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5234</TotalTime>
  <Words>688</Words>
  <Application>Microsoft Office PowerPoint</Application>
  <PresentationFormat>Экран (4:3)</PresentationFormat>
  <Paragraphs>125</Paragraphs>
  <Slides>23</Slides>
  <Notes>3</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23</vt:i4>
      </vt:variant>
    </vt:vector>
  </HeadingPairs>
  <TitlesOfParts>
    <vt:vector size="30" baseType="lpstr">
      <vt:lpstr>Arial</vt:lpstr>
      <vt:lpstr>Calibri</vt:lpstr>
      <vt:lpstr>Times New Roman</vt:lpstr>
      <vt:lpstr>Trebuchet MS</vt:lpstr>
      <vt:lpstr>Wingdings</vt:lpstr>
      <vt:lpstr>Wingdings 3</vt:lpstr>
      <vt:lpstr>Грань</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Результаты мониторинга  работы ОУ в КАИС «СГО»</dc:title>
  <dc:creator>Татьяна</dc:creator>
  <cp:lastModifiedBy>Пользователь</cp:lastModifiedBy>
  <cp:revision>293</cp:revision>
  <cp:lastPrinted>2020-11-23T03:37:33Z</cp:lastPrinted>
  <dcterms:created xsi:type="dcterms:W3CDTF">2014-12-03T08:54:34Z</dcterms:created>
  <dcterms:modified xsi:type="dcterms:W3CDTF">2023-01-25T17:54:40Z</dcterms:modified>
</cp:coreProperties>
</file>