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9" r:id="rId3"/>
    <p:sldId id="258" r:id="rId4"/>
    <p:sldId id="262" r:id="rId5"/>
    <p:sldId id="267" r:id="rId6"/>
    <p:sldId id="259" r:id="rId7"/>
    <p:sldId id="260" r:id="rId8"/>
    <p:sldId id="261" r:id="rId9"/>
    <p:sldId id="265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7BB2D3-E7F2-4C26-9B0E-9168F2BC6CBE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630E5C3-669A-44AA-989C-090CD48BA6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340768"/>
            <a:ext cx="7799784" cy="4536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ГБПОУ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Златоустовский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индустриальный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олледж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 П.П. Аносова»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Контроль техники перевода профессионального текста на примере подготовки студентов к Областной Олимпиаде профессионального мастерства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/>
              <a:t>				</a:t>
            </a:r>
            <a:br>
              <a:rPr lang="ru-RU" sz="3600" dirty="0" smtClean="0"/>
            </a:br>
            <a:r>
              <a:rPr lang="ru-RU" dirty="0"/>
              <a:t>	</a:t>
            </a:r>
            <a:r>
              <a:rPr lang="ru-RU" dirty="0" smtClean="0"/>
              <a:t>				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Симонова С. Г., 		 			   преподаватель иностранного 						                       языка		                       					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355160" cy="18002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Организация подготовки обучающихся к успешному участию в Олимпиадах профессионального мастерства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564904"/>
            <a:ext cx="7499176" cy="3561259"/>
          </a:xfrm>
        </p:spPr>
        <p:txBody>
          <a:bodyPr>
            <a:normAutofit/>
          </a:bodyPr>
          <a:lstStyle/>
          <a:p>
            <a:pPr marL="596646" indent="-514350"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Активное взаимодействие с руководителями специальностей</a:t>
            </a:r>
          </a:p>
          <a:p>
            <a:pPr marL="596646" indent="-514350"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Деление лексико-грамматического материала на приемлемые для освоения части</a:t>
            </a:r>
          </a:p>
          <a:p>
            <a:pPr marL="596646" indent="-514350"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Детальная проработка предложенного текстового материала на сайтах организаторов, соответствующего этапа Олимпиады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15200" cy="208823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техники перевода профессионального текста и ответов на вопросы на Областных Профессиональных Олимпиадах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492896"/>
            <a:ext cx="7643192" cy="417646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 – Елистратов Вячеслав 9 из 10, участник ВОПМ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Кищенко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Дмитрий 9,5 из 10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–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Манюкин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Алексей 9,8 из 10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2020 – Жидков Артём 9,9 из 10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 –Мальцев Леонид,13.02.11 Техническая эксплуатация и обслуживание электрического и электромеханического оборудования, который изучал немецкий язык в средней школе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Чиляков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Алексей удостоен специального приза ОПО за высокоточный перевод профессионального текста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олимпиады СО по английскому языку восходит к 1998 году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Олимпиадное движение для начального (НПО) и среднего профессионального образования (СПО) стартовало в России с 2006 года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259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988840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Главным принципом обучения ИЯ в системе профессионального образования является подготовка специалиста, владеющего иностранным языком на профессиональном уровне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571184" cy="388843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Перед преподавателем ИЯ стоит задача планомерного (постепенного) предоставления материала к освоению 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Иностранный язык является специфической дисциплиной с накопительными знаниями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060848"/>
            <a:ext cx="7715200" cy="406531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Специфический лексический материал, включая терминологию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Особенности чтения, перевода и точное употребления профессионализмов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Глубокие знания нюансов грамматики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15200" cy="864096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ервый год обучения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700807"/>
            <a:ext cx="7715200" cy="25202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обучающиеся, пришедшие в колледж из разных школ, с разным уровнем знания иностранного языка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Второй год обучения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рамотное структурирование учебного материала: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лексикой, близкородственной к специальности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Систематизация приобретённых грамматических знаний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техникой чтения, перевода и пересказа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Третий и четвертый годы обучения 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49424"/>
            <a:ext cx="8291264" cy="225969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период глубокого погружения в профессиональный язык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060848"/>
            <a:ext cx="7643192" cy="280831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зеркальной записи и перевода текста – Оксфордский метод работы с текстом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рактическое применение знаний грамматики с использованием лингафонного кабинета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04664"/>
            <a:ext cx="7848871" cy="1080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Педагогические методы работы с техникой перевода профессиональных текстов 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146</TotalTime>
  <Words>244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             ГБПОУ «Златоустовский индустриальный колледж  им. П.П. Аносова»    Контроль техники перевода профессионального текста на примере подготовки студентов к Областной Олимпиаде профессионального мастерства                       Симонова С. Г.,          преподаватель иностранного                              языка                               </vt:lpstr>
      <vt:lpstr>Презентация PowerPoint</vt:lpstr>
      <vt:lpstr>Презентация PowerPoint</vt:lpstr>
      <vt:lpstr> Перед преподавателем ИЯ стоит задача планомерного (постепенного) предоставления материала к освоению ИЯ  </vt:lpstr>
      <vt:lpstr> Иностранный язык является специфической дисциплиной с накопительными знаниями</vt:lpstr>
      <vt:lpstr>Первый год обучения </vt:lpstr>
      <vt:lpstr>Второй год обучения</vt:lpstr>
      <vt:lpstr>Третий и четвертый годы обучения </vt:lpstr>
      <vt:lpstr>Презентация PowerPoint</vt:lpstr>
      <vt:lpstr>Организация подготовки обучающихся к успешному участию в Олимпиадах профессионального мастерства </vt:lpstr>
      <vt:lpstr>Результаты техники перевода профессионального текста и ответов на вопросы на Областных Профессиональных Олимпиадах</vt:lpstr>
    </vt:vector>
  </TitlesOfParts>
  <Company>Южно-Уральский институт управления и экономики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«ЗлатИК им. П.П. Аносова»     Формирование навыка техники перевода профессионального текста на примере подготовки студентов к Областной Олимпиаде профессионального мастерства                       Симонова С. Г.,          преподаватель иностранного                              языка                               </dc:title>
  <dc:creator>Светлана</dc:creator>
  <cp:lastModifiedBy>Пользователь</cp:lastModifiedBy>
  <cp:revision>6</cp:revision>
  <dcterms:created xsi:type="dcterms:W3CDTF">2023-01-09T09:32:24Z</dcterms:created>
  <dcterms:modified xsi:type="dcterms:W3CDTF">2023-01-24T16:59:09Z</dcterms:modified>
</cp:coreProperties>
</file>