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64" r:id="rId4"/>
    <p:sldId id="258" r:id="rId5"/>
    <p:sldId id="259" r:id="rId6"/>
    <p:sldId id="260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933056"/>
            <a:ext cx="5076056" cy="194421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Сагандыкова Д.Ф.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кандидат филологических наук,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иностранных языков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«Челябинский механико-технологический техникум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2618" y="476672"/>
            <a:ext cx="7233838" cy="3528392"/>
          </a:xfrm>
        </p:spPr>
        <p:txBody>
          <a:bodyPr>
            <a:normAutofit fontScale="90000"/>
          </a:bodyPr>
          <a:lstStyle/>
          <a:p>
            <a:pPr marL="182880" indent="457200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Оценочные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как форма контроля при реализации дисциплины «Технический иностранный язык» в условиях ФП «Профессионалитет».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8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128792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 оценочных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348880"/>
            <a:ext cx="8507288" cy="4205063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ФОС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комплекс методических и оценочных средств, предназначенных для определения уровня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компетенций обучающихся по специальностям среднего профессионального образования.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58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40" y="1340768"/>
            <a:ext cx="4613568" cy="1368152"/>
          </a:xfrm>
        </p:spPr>
        <p:txBody>
          <a:bodyPr>
            <a:noAutofit/>
          </a:bodyPr>
          <a:lstStyle/>
          <a:p>
            <a:pPr marL="0" indent="457200" algn="ctr">
              <a:lnSpc>
                <a:spcPct val="150000"/>
              </a:lnSpc>
              <a:buNone/>
            </a:pP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бразовательные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267744" y="3068960"/>
            <a:ext cx="2520280" cy="1590273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12" idx="0"/>
          </p:cNvCxnSpPr>
          <p:nvPr/>
        </p:nvCxnSpPr>
        <p:spPr>
          <a:xfrm flipH="1">
            <a:off x="4987836" y="2780928"/>
            <a:ext cx="1960428" cy="1878305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38456" y="4659233"/>
            <a:ext cx="389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Трудоустройство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2068419"/>
            <a:ext cx="3232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Производство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829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12879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Технический иностранный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язык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67544" y="1484784"/>
            <a:ext cx="6400800" cy="34747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15.01.33 Токарь на станках с ЧПУ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75.userapi.com/impg/fu63d_4msAqQjC1sx-7YnIIR4-E06DaGFmjEsg/MzB7hkCv8Uw.jpg?size=1280x960&amp;quality=95&amp;sign=0335ec1b68f16aa5f31b4eceed05fa6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96852"/>
            <a:ext cx="6120680" cy="459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40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9"/>
            <a:ext cx="8445624" cy="2664295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обучения педагогических работников (преподавателей и мастеров производственного обучения) по освоению компетенций, обеспечивающих реализацию мероприятий ФП «Профессионалитет»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sun9-18.userapi.com/impg/NVSn5JkgYSmlVOKxaG3R53WGSc75U1a2UWmKSg/7Y0X4txXbtY.jpg?size=1280x960&amp;quality=95&amp;sign=e46e1bfc02f23eac355c69160ba9775d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412" y="2734277"/>
            <a:ext cx="5145012" cy="385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9-80.userapi.com/impg/7b7lxEXErxLjFnk2vcdXK6fM4TCK4donmKYyTA/en-_zy5PBv4.jpg?size=1280x960&amp;quality=95&amp;sign=cdc5fb84e0fbef4adb13b42ca34195d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7" y="2734277"/>
            <a:ext cx="4783362" cy="38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1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808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Оценочные средства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385154"/>
            <a:ext cx="37979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Текущего контроля освоения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обучающимися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учебного материала (входной контроль; контроль выполнения практических занятий)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0464" y="2385154"/>
            <a:ext cx="3243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Промежуточной </a:t>
            </a:r>
          </a:p>
          <a:p>
            <a:pPr indent="45720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аттестации</a:t>
            </a:r>
          </a:p>
          <a:p>
            <a:pPr indent="457200" algn="ctr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иностранному </a:t>
            </a:r>
          </a:p>
          <a:p>
            <a:pPr indent="457200"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языку</a:t>
            </a:r>
          </a:p>
        </p:txBody>
      </p:sp>
      <p:cxnSp>
        <p:nvCxnSpPr>
          <p:cNvPr id="7" name="Прямая со стрелкой 6"/>
          <p:cNvCxnSpPr>
            <a:endCxn id="4" idx="0"/>
          </p:cNvCxnSpPr>
          <p:nvPr/>
        </p:nvCxnSpPr>
        <p:spPr>
          <a:xfrm flipH="1">
            <a:off x="2366527" y="1521058"/>
            <a:ext cx="2493505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4860032" y="1500269"/>
            <a:ext cx="2122424" cy="88488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55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933056"/>
            <a:ext cx="5076056" cy="194421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Сагандыкова Д.Ф.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кандидат филологических наук,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 иностранных языков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«Челябинский механико-технологический техникум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2618" y="476672"/>
            <a:ext cx="7233838" cy="3528392"/>
          </a:xfrm>
        </p:spPr>
        <p:txBody>
          <a:bodyPr>
            <a:normAutofit fontScale="90000"/>
          </a:bodyPr>
          <a:lstStyle/>
          <a:p>
            <a:pPr marL="182880" indent="457200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Оценочные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как форма контроля при реализации дисциплины «Технический иностранный язык» в условиях ФП «Профессионалитет».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0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</TotalTime>
  <Words>151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Оценочные средства как форма контроля при реализации дисциплины «Технический иностранный язык» в условиях ФП «Профессионалитет». </vt:lpstr>
      <vt:lpstr>Фонд оценочных средств </vt:lpstr>
      <vt:lpstr>Презентация PowerPoint</vt:lpstr>
      <vt:lpstr>Технический иностранный язык</vt:lpstr>
      <vt:lpstr>Презентация PowerPoint</vt:lpstr>
      <vt:lpstr>Оценочные средства</vt:lpstr>
      <vt:lpstr>Оценочные средства как форма контроля при реализации дисциплины «Технический иностранный язык» в условиях ФП «Профессионалитет».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ОТ ПРОИЗВОДСТВЕННОЙ ПРАКТИКИ – К УСПЕШНОМУ ТРУДОУСТРОЙСТВУ   </dc:title>
  <dc:creator>Admin</dc:creator>
  <cp:lastModifiedBy>Admin</cp:lastModifiedBy>
  <cp:revision>8</cp:revision>
  <dcterms:created xsi:type="dcterms:W3CDTF">2023-01-25T06:47:22Z</dcterms:created>
  <dcterms:modified xsi:type="dcterms:W3CDTF">2023-01-25T07:51:31Z</dcterms:modified>
</cp:coreProperties>
</file>