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6" r:id="rId1"/>
    <p:sldMasterId id="2147483737" r:id="rId2"/>
  </p:sldMasterIdLst>
  <p:sldIdLst>
    <p:sldId id="256" r:id="rId3"/>
    <p:sldId id="287" r:id="rId4"/>
    <p:sldId id="282" r:id="rId5"/>
    <p:sldId id="286" r:id="rId6"/>
    <p:sldId id="288" r:id="rId7"/>
    <p:sldId id="284" r:id="rId8"/>
    <p:sldId id="261" r:id="rId9"/>
    <p:sldId id="262" r:id="rId10"/>
    <p:sldId id="285" r:id="rId11"/>
    <p:sldId id="264" r:id="rId12"/>
    <p:sldId id="268" r:id="rId13"/>
    <p:sldId id="263" r:id="rId14"/>
    <p:sldId id="281" r:id="rId15"/>
    <p:sldId id="270" r:id="rId16"/>
    <p:sldId id="266" r:id="rId17"/>
    <p:sldId id="269" r:id="rId18"/>
    <p:sldId id="276" r:id="rId19"/>
    <p:sldId id="273" r:id="rId20"/>
    <p:sldId id="260" r:id="rId21"/>
    <p:sldId id="290" r:id="rId22"/>
    <p:sldId id="271" r:id="rId23"/>
    <p:sldId id="289" r:id="rId24"/>
    <p:sldId id="272" r:id="rId25"/>
    <p:sldId id="279" r:id="rId26"/>
    <p:sldId id="274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2349"/>
    <a:srgbClr val="040519"/>
    <a:srgbClr val="63637F"/>
    <a:srgbClr val="43486F"/>
    <a:srgbClr val="002774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0F8CF-692C-4963-8B5E-D1C0928CF1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9612" y="1013984"/>
            <a:ext cx="7714388" cy="3260635"/>
          </a:xfrm>
        </p:spPr>
        <p:txBody>
          <a:bodyPr anchor="b"/>
          <a:lstStyle>
            <a:lvl1pPr algn="l"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419655-1613-4CC0-BBE9-BD2CB2C3C7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29612" y="4848464"/>
            <a:ext cx="7714388" cy="1085849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267FFF-6BC4-4DF0-BC55-B2C3BFD8E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389830-A1B7-484B-832C-F64A558BD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A8F727-72C8-47A9-8E54-AD8459028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EED5540-64E5-4258-ABA4-753F07B71B38}"/>
              </a:ext>
            </a:extLst>
          </p:cNvPr>
          <p:cNvCxnSpPr>
            <a:cxnSpLocks/>
          </p:cNvCxnSpPr>
          <p:nvPr/>
        </p:nvCxnSpPr>
        <p:spPr>
          <a:xfrm>
            <a:off x="1524000" y="4571506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8178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8A5DE-E5C6-4DB9-AD28-8F1EAC6F5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63E08E-9B2D-4740-9AC6-D5E1CFB95F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429566" y="2229957"/>
            <a:ext cx="9238434" cy="3866043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4E3736-E8AA-4F58-9D3A-27050B28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E95E84-15BC-478B-9DAB-15025867B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E9D98F-E0A8-4254-A957-7F17811D0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707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DE70F5-2276-4F91-9FC2-8DA4B52881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144000" y="1467699"/>
            <a:ext cx="1758461" cy="4628301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1856C5-C2FD-45E4-A631-AC06B5495B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182312" y="1467699"/>
            <a:ext cx="7839379" cy="4628301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336EA-B6DD-4115-9C67-79A24C866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EA668B-1DAB-449C-9BA4-7B1572A22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C6567E-119D-4C98-93FF-73A332803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379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FA58B6-49A5-48EE-BA3D-565FC53E91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9F09AA0-273D-4A92-B3B5-AD766A0F15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EC520F-9459-4F8F-9303-FEE81A7E51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pPr/>
              <a:t>4/21/2023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0BDAB7-26E8-4CCE-B5EF-26D04E0BC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F251D5E-4EF5-495A-8EC1-9BD2E235F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5042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CC241E-37EB-47F0-AF04-28234F733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F82D3D-9E35-4599-8BFF-0EE397FF69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7868A9-91DE-431F-BC48-3568DE5FC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pPr/>
              <a:t>4/21/2023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1A8F3D-4444-4688-AF52-F187649DE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222184-C639-402B-AD18-94481F4E5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991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6A2168-D78C-4084-ACEA-FC81BDCFC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0E249AF-FDE8-4E87-88C3-D8F4158B5C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7F8496-267D-482A-BDDB-60623BD30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pPr/>
              <a:t>4/21/2023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FC7848-9CBC-421B-AAD6-FA5C266A6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1058614-8A26-488B-BFD4-4D7EDFCB0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2210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B7321E-30AB-4478-98F5-53386BB8D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0DAFBB-CB0E-45FD-8693-8814EDE4D5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44D0231-9966-4537-AAE8-555922E07D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1E50120-2D62-4F7D-A641-6231355E9D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pPr/>
              <a:t>4/21/2023</a:t>
            </a:fld>
            <a:endParaRPr lang="en-US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E5092EB-F526-4B0C-BF1D-BB8990B0E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F7D148D-29CA-4546-9C8E-07352D1DC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335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D50D1-1729-4711-88B8-020BA0133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8D13862-8B4B-41A8-AD17-B1EFB80F1C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093A6FB-1343-433A-9B8F-196C9571A1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1E1E24F-B044-496D-8378-5FB19E0FD1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83AE432-588D-490F-ADD5-E120115C70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5254478-CB39-4F3D-968E-0240E1CA3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pPr/>
              <a:t>4/21/2023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591AC39-B4E8-4DA0-AAEF-FF50C9EDB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C8AB7CB-374C-4229-8F17-B5AEE56B9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7940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1364A4-9D44-49BD-A789-E29BEB0FF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DAC4C4E-918C-441C-B93E-BB1E23652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pPr/>
              <a:t>4/21/2023</a:t>
            </a:fld>
            <a:endParaRPr lang="en-US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C579A3D-1806-4042-96F8-1DD664821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2840DC9-E192-477C-B544-0FE18AB0B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6702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6761787-87B3-41BD-B2D4-963DC31DBC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pPr/>
              <a:t>4/21/2023</a:t>
            </a:fld>
            <a:endParaRPr lang="en-US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1A276C8-3DF5-4F68-B6AC-E31F6BF9F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C4B94EC-9482-4120-B569-A89DB7AB3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1483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BA63E0-9459-4097-8D50-5D80CB30F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F07C25-BFD5-4B37-9543-CC5CB2F2BB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3C9A00C-0BCB-417C-92A5-FD4BFE61FF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8454FDF-8DE9-4FAB-9FEA-19125B303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pPr/>
              <a:t>4/21/2023</a:t>
            </a:fld>
            <a:endParaRPr lang="en-US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3D74AEB-A1D4-41B2-B8BF-AD047AB90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5AE9612-5805-4F30-9793-D34413BD2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18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EF94C-BCB1-4F4C-AF70-DD2A5C4E3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566" y="1045445"/>
            <a:ext cx="9238434" cy="857559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09B75-A057-44B5-872F-DF01BDC8EA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9566" y="2286000"/>
            <a:ext cx="9238434" cy="381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06260C-3219-4812-88F2-3162D37F2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762B73-9C01-4BE3-A199-782BE6EBA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761492-EB56-4454-9D2A-8BB94AACB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2541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AB5C4D-14DF-4882-8629-7DF1D87D4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D17C729-D172-4444-9E48-B67AF15823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1828038-3B73-4634-8ED5-05F60761DC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A55A40C-8AF5-41AE-9493-A0F5FF8AF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pPr/>
              <a:t>4/21/2023</a:t>
            </a:fld>
            <a:endParaRPr lang="en-US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3C2CA02-BCCC-4990-B780-83C8F2517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F0BAE50-E61E-4893-9F19-D7F974902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2876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9B4467-9100-4D49-9E37-100F62F82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9FD4FDA-EAD4-4096-B927-67017D1861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7535000-7B6A-4C03-A5F5-BE13DB600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pPr/>
              <a:t>4/21/2023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FC8C28-CAAB-4148-96B4-4B0578207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0C1807-8AD5-441B-B1EA-4706EF665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007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BEF1876-299D-4E16-B9A0-D9442FD3F5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D1950D8-CB47-4527-9CBA-CE65B2E19D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2B5A7A-7AF8-440F-8C06-70B923CA7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pPr/>
              <a:t>4/21/2023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9E43D7B-DCDB-4827-A0CA-A7496E7A7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B23CA6-8A99-4531-B6BF-DEDC6A156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093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980A128-A52A-402C-865B-1BF08D7F04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900447-3778-4AB7-ACB3-7C2313FE9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1745" y="1287554"/>
            <a:ext cx="8284963" cy="3113064"/>
          </a:xfrm>
        </p:spPr>
        <p:txBody>
          <a:bodyPr anchor="t"/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B910C9-BA3C-4D31-9C62-2C2408591F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21744" y="4619707"/>
            <a:ext cx="7722256" cy="1476293"/>
          </a:xfrm>
        </p:spPr>
        <p:txBody>
          <a:bodyPr anchor="b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742E8A-6B69-406B-A3DF-0A1B76832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D665CF-4461-4BB8-8F3A-ED1CB1084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98B27-5EF3-49F4-B3CE-F3CF419AE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177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3F3BA-5AD5-4F15-97B2-E4652D1D4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566" y="1013411"/>
            <a:ext cx="9238434" cy="8895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A997B8-1FD3-40E6-A486-256EB41DB7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29566" y="2135565"/>
            <a:ext cx="4495800" cy="396043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83F4D8-AA9A-4AF7-86EA-E4D797B98C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135565"/>
            <a:ext cx="4495800" cy="396043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08823E-BC08-4810-9BFF-35D2EA2AE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DD2BFB-BB2C-4C4A-A6E1-DD223C2BE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69B2-12F8-4583-8A7F-523C9A3EF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519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C717F-84B9-44BA-8DD6-680394AB1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566" y="1079150"/>
            <a:ext cx="9238434" cy="82391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1217D6-7448-4625-964F-5D82F65F11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29567" y="2013217"/>
            <a:ext cx="4495799" cy="704232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1800" b="0" cap="all" spc="3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3A534C-0B54-4327-99C0-4F0019FD21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29567" y="3048000"/>
            <a:ext cx="4495800" cy="3048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9D4A63-0795-4B74-8C11-5FE7944118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013215"/>
            <a:ext cx="4495800" cy="70423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1800" b="0" cap="all" spc="3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3D16F3-F747-441B-9854-27225954DE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048000"/>
            <a:ext cx="4495800" cy="3048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8168E2-6B97-486E-B0E4-4E7F5CDBB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5D3E2B-2F4E-4347-A8E9-27EB7D035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1FC4F5-6876-414E-9E30-84706A3F5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70D2F04-5474-46B9-B838-858CDF4AB2D2}"/>
              </a:ext>
            </a:extLst>
          </p:cNvPr>
          <p:cNvCxnSpPr>
            <a:cxnSpLocks/>
          </p:cNvCxnSpPr>
          <p:nvPr/>
        </p:nvCxnSpPr>
        <p:spPr>
          <a:xfrm>
            <a:off x="6270727" y="2876662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ADEE893-BE45-47F3-BCF0-02424B3503CC}"/>
              </a:ext>
            </a:extLst>
          </p:cNvPr>
          <p:cNvSpPr/>
          <p:nvPr/>
        </p:nvSpPr>
        <p:spPr>
          <a:xfrm>
            <a:off x="-1171838" y="4592406"/>
            <a:ext cx="808262" cy="3897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FB5178A-4501-4B56-8BF1-D083D7B021CE}"/>
              </a:ext>
            </a:extLst>
          </p:cNvPr>
          <p:cNvCxnSpPr>
            <a:cxnSpLocks/>
          </p:cNvCxnSpPr>
          <p:nvPr/>
        </p:nvCxnSpPr>
        <p:spPr>
          <a:xfrm>
            <a:off x="1524000" y="2876662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2371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52109C6-041C-42BA-B507-8EA298046ED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7BF877-20DD-40F4-AEA8-E1B6D5350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7DC874-15B5-4338-B7D1-8E393AB4C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66BAE3-24C5-483F-9141-D860A265E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9AEEB4-66F8-4008-B616-804FB9D91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222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46C975-8FFB-4A4B-9213-774EE3901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BA744F-475D-4105-8E4A-025815549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3FA64C-7966-4D6F-88D7-4B89F2A1D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915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4ED5F-AB94-4DCF-8971-B8B2B55AF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740" y="1558944"/>
            <a:ext cx="3279689" cy="1864196"/>
          </a:xfrm>
        </p:spPr>
        <p:txBody>
          <a:bodyPr anchor="b"/>
          <a:lstStyle>
            <a:lvl1pPr algn="r"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1EE4CB-68CF-4BF3-A891-8277AFD13D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0" y="762000"/>
            <a:ext cx="5333999" cy="5334000"/>
          </a:xfrm>
        </p:spPr>
        <p:txBody>
          <a:bodyPr anchor="ctr">
            <a:normAutofit/>
          </a:bodyPr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292E72-B66D-40EE-B182-5585382A6D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443741" y="3649682"/>
            <a:ext cx="3233096" cy="1933605"/>
          </a:xfrm>
        </p:spPr>
        <p:txBody>
          <a:bodyPr/>
          <a:lstStyle>
            <a:lvl1pPr marL="0" indent="0" algn="r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73B694-B050-45F3-AE6F-A86A129F1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8AE423-9CA5-46B3-96B1-7586AD020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4B973D-F1F7-47BC-996D-6100B7C89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350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AE9949-4A1F-4DA9-9B75-A6180F954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543" y="1383126"/>
            <a:ext cx="3289886" cy="2045874"/>
          </a:xfrm>
        </p:spPr>
        <p:txBody>
          <a:bodyPr anchor="b"/>
          <a:lstStyle>
            <a:lvl1pPr algn="r"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A8D794-C670-4569-93D9-0FF8B35AA7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34001" y="762000"/>
            <a:ext cx="5333999" cy="5334000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2486F6-AE67-4B34-B8E2-0B7576DC2E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433544" y="3649682"/>
            <a:ext cx="3243292" cy="1684317"/>
          </a:xfrm>
        </p:spPr>
        <p:txBody>
          <a:bodyPr/>
          <a:lstStyle>
            <a:lvl1pPr marL="0" indent="0" algn="r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98B11C-BB63-49A6-B488-29D4FBF8E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4B9166-6D36-4F0A-9ADD-33D49A0C3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B22B8F-7760-41B3-9053-DD90255B9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958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84152A-7FE0-4708-B7C1-DBEC8F133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566" y="1041621"/>
            <a:ext cx="9238434" cy="8613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11AB53-BAF9-439D-9451-47193CF2FF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29566" y="2285999"/>
            <a:ext cx="9238434" cy="3810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B96D9F-562A-496F-A530-A561994DC5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10471087" y="4891318"/>
            <a:ext cx="26732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 b="1" cap="all" spc="300" baseline="0">
                <a:solidFill>
                  <a:schemeClr val="tx1"/>
                </a:solidFill>
              </a:defRPr>
            </a:lvl1pPr>
          </a:lstStyle>
          <a:p>
            <a:fld id="{3C2B07E4-CDF9-4C88-A2F3-04620E58224D}" type="datetimeFigureOut">
              <a:rPr lang="en-US" smtClean="0"/>
              <a:pPr/>
              <a:t>4/21/2023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3060FE-AAC3-4FAE-9EB4-BCAE72D956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10473021" y="1609893"/>
            <a:ext cx="26694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1" cap="all" spc="3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77EDB2-8F31-42FA-B253-62D2414663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2908" y="3219853"/>
            <a:ext cx="629653" cy="4298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EFE71E98-A417-4ECC-ACEB-C0490C20DB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89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29" r:id="rId6"/>
    <p:sldLayoutId id="2147483725" r:id="rId7"/>
    <p:sldLayoutId id="2147483726" r:id="rId8"/>
    <p:sldLayoutId id="2147483727" r:id="rId9"/>
    <p:sldLayoutId id="2147483728" r:id="rId10"/>
    <p:sldLayoutId id="2147483730" r:id="rId11"/>
  </p:sldLayoutIdLst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2800" b="1" kern="1200" cap="all" spc="6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130000"/>
        </a:lnSpc>
        <a:spcBef>
          <a:spcPts val="1000"/>
        </a:spcBef>
        <a:buSzPct val="8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" indent="0" algn="l" defTabSz="914400" rtl="0" eaLnBrk="1" latinLnBrk="0" hangingPunct="1">
        <a:lnSpc>
          <a:spcPct val="130000"/>
        </a:lnSpc>
        <a:spcBef>
          <a:spcPts val="500"/>
        </a:spcBef>
        <a:buSzPct val="85000"/>
        <a:buFontTx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-182880" algn="l" defTabSz="914400" rtl="0" eaLnBrk="1" latinLnBrk="0" hangingPunct="1">
        <a:lnSpc>
          <a:spcPct val="130000"/>
        </a:lnSpc>
        <a:spcBef>
          <a:spcPts val="500"/>
        </a:spcBef>
        <a:buSzPct val="8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466344" indent="0" algn="l" defTabSz="914400" rtl="0" eaLnBrk="1" latinLnBrk="0" hangingPunct="1">
        <a:lnSpc>
          <a:spcPct val="130000"/>
        </a:lnSpc>
        <a:spcBef>
          <a:spcPts val="500"/>
        </a:spcBef>
        <a:buSzPct val="85000"/>
        <a:buFontTx/>
        <a:buNone/>
        <a:defRPr sz="12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640080" indent="-182880" algn="l" defTabSz="914400" rtl="0" eaLnBrk="1" latinLnBrk="0" hangingPunct="1">
        <a:lnSpc>
          <a:spcPct val="130000"/>
        </a:lnSpc>
        <a:spcBef>
          <a:spcPts val="500"/>
        </a:spcBef>
        <a:buSzPct val="85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2233D9-C7ED-49DA-A41A-CDCAF7BFC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D3A9B20-3221-42F0-AEE1-BE96CD7578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1A9C6A-2C04-47F0-9B64-0809124B9B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B07E4-CDF9-4C88-A2F3-04620E58224D}" type="datetimeFigureOut">
              <a:rPr lang="en-US" smtClean="0"/>
              <a:pPr/>
              <a:t>4/21/2023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B21180-5BB1-4E1F-8FEB-7171FBD3E2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D5BAD9-A77A-42BC-919B-60B1B2AAB2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71E98-A417-4ECC-ACEB-C0490C20DB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44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hyperlink" Target="http://88.205.135.108/course/view.php?id=97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4" name="Rectangle 50">
            <a:extLst>
              <a:ext uri="{FF2B5EF4-FFF2-40B4-BE49-F238E27FC236}">
                <a16:creationId xmlns:a16="http://schemas.microsoft.com/office/drawing/2014/main" id="{E906F54D-04EF-4345-A564-7A7B57B6CE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74F26E5-C4E1-4658-BA00-F2F8BDAE2F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-32668"/>
            <a:ext cx="12191980" cy="6857990"/>
          </a:xfrm>
          <a:prstGeom prst="rect">
            <a:avLst/>
          </a:prstGeom>
        </p:spPr>
      </p:pic>
      <p:sp useBgFill="1">
        <p:nvSpPr>
          <p:cNvPr id="53" name="Rectangle 52">
            <a:extLst>
              <a:ext uri="{FF2B5EF4-FFF2-40B4-BE49-F238E27FC236}">
                <a16:creationId xmlns:a16="http://schemas.microsoft.com/office/drawing/2014/main" id="{4A63FA5D-402E-473D-AF05-018BE28B22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2000" y="762003"/>
            <a:ext cx="10667999" cy="53339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8C3854-B603-4438-99F8-32C7D1F82C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49246" y="1457182"/>
            <a:ext cx="10242431" cy="2516863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5300" dirty="0">
                <a:solidFill>
                  <a:srgbClr val="1E2349"/>
                </a:solidFill>
              </a:rPr>
              <a:t>Профессиональная направленность </a:t>
            </a:r>
            <a:br>
              <a:rPr lang="ru-RU" sz="3600" dirty="0">
                <a:solidFill>
                  <a:srgbClr val="1E2349"/>
                </a:solidFill>
              </a:rPr>
            </a:br>
            <a:r>
              <a:rPr lang="ru-RU" sz="2200" dirty="0">
                <a:solidFill>
                  <a:srgbClr val="1E2349"/>
                </a:solidFill>
              </a:rPr>
              <a:t>на уроках иностранного языка с применением электронных образовательных ресурсов</a:t>
            </a:r>
            <a:br>
              <a:rPr lang="ru-RU" dirty="0">
                <a:solidFill>
                  <a:srgbClr val="1E2349"/>
                </a:solidFill>
              </a:rPr>
            </a:br>
            <a:endParaRPr lang="ru-RU" sz="4400" dirty="0">
              <a:solidFill>
                <a:srgbClr val="1E2349"/>
              </a:solidFill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B20D3D82-8B25-4DD9-9924-4CEAD450C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631206" y="4572000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4D0C753-1B9D-43C0-B0DB-C70EEC8991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2248" y="188611"/>
            <a:ext cx="1414462" cy="161088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9B00973-7BAC-49C8-B030-22A93B9DC8DB}"/>
              </a:ext>
            </a:extLst>
          </p:cNvPr>
          <p:cNvSpPr txBox="1"/>
          <p:nvPr/>
        </p:nvSpPr>
        <p:spPr>
          <a:xfrm>
            <a:off x="762000" y="955704"/>
            <a:ext cx="106679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ГБПОУ «Верхнеуральский агротехнологический техникум – казачий кадетский корпус»</a:t>
            </a:r>
          </a:p>
        </p:txBody>
      </p:sp>
      <p:sp>
        <p:nvSpPr>
          <p:cNvPr id="140" name="Подзаголовок 2">
            <a:extLst>
              <a:ext uri="{FF2B5EF4-FFF2-40B4-BE49-F238E27FC236}">
                <a16:creationId xmlns:a16="http://schemas.microsoft.com/office/drawing/2014/main" id="{7D400E52-435F-4C1E-AE00-D371B8788789}"/>
              </a:ext>
            </a:extLst>
          </p:cNvPr>
          <p:cNvSpPr txBox="1">
            <a:spLocks/>
          </p:cNvSpPr>
          <p:nvPr/>
        </p:nvSpPr>
        <p:spPr>
          <a:xfrm>
            <a:off x="6245525" y="4847965"/>
            <a:ext cx="5507830" cy="12806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SzPct val="85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30000"/>
              </a:lnSpc>
              <a:spcBef>
                <a:spcPts val="500"/>
              </a:spcBef>
              <a:buSzPct val="85000"/>
              <a:buFontTx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30000"/>
              </a:lnSpc>
              <a:spcBef>
                <a:spcPts val="500"/>
              </a:spcBef>
              <a:buSzPct val="85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30000"/>
              </a:lnSpc>
              <a:spcBef>
                <a:spcPts val="500"/>
              </a:spcBef>
              <a:buSzPct val="85000"/>
              <a:buFontTx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30000"/>
              </a:lnSpc>
              <a:spcBef>
                <a:spcPts val="500"/>
              </a:spcBef>
              <a:buSzPct val="85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600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Преподаватель иностранного языка </a:t>
            </a:r>
          </a:p>
          <a:p>
            <a:pPr algn="r"/>
            <a:r>
              <a:rPr lang="ru-RU" sz="1600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ГБПОУ ВАТТ-ККК</a:t>
            </a:r>
          </a:p>
          <a:p>
            <a:pPr algn="r"/>
            <a:r>
              <a:rPr lang="ru-RU" sz="1600" dirty="0" err="1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Медведицина</a:t>
            </a:r>
            <a:r>
              <a:rPr lang="ru-RU" sz="1600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Елена Сергеевна</a:t>
            </a:r>
          </a:p>
        </p:txBody>
      </p:sp>
    </p:spTree>
    <p:extLst>
      <p:ext uri="{BB962C8B-B14F-4D97-AF65-F5344CB8AC3E}">
        <p14:creationId xmlns:p14="http://schemas.microsoft.com/office/powerpoint/2010/main" val="262720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54743EBA-B13C-44FC-B17E-E83C605D8E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1861" y="1253330"/>
            <a:ext cx="5664138" cy="4125537"/>
          </a:xfr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81CE57E-D640-4AC0-8D4B-F95E8AB55D4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199" y="479349"/>
            <a:ext cx="1051560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Элемент – гиперссылка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203E8E0-9294-47B1-820F-79CD8D90FB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7988" y="1239512"/>
            <a:ext cx="4945811" cy="4153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3899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2B107830-F3BC-4EDC-BC9C-515E4F451C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67" t="20965" r="2072" b="826"/>
          <a:stretch/>
        </p:blipFill>
        <p:spPr>
          <a:xfrm>
            <a:off x="199844" y="805484"/>
            <a:ext cx="11792311" cy="5247031"/>
          </a:xfr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81CE57E-D640-4AC0-8D4B-F95E8AB55D4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26543" y="306820"/>
            <a:ext cx="1051560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Элемент – внешний инструмент</a:t>
            </a:r>
          </a:p>
        </p:txBody>
      </p:sp>
    </p:spTree>
    <p:extLst>
      <p:ext uri="{BB962C8B-B14F-4D97-AF65-F5344CB8AC3E}">
        <p14:creationId xmlns:p14="http://schemas.microsoft.com/office/powerpoint/2010/main" val="27982944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5CBA104-2788-4DF7-949E-D4CD74C3A14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263688"/>
            <a:ext cx="1051560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Элемент – глоссарий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92F55AB-85DC-4D1B-8DE2-5B72B41632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2"/>
          <a:stretch/>
        </p:blipFill>
        <p:spPr>
          <a:xfrm>
            <a:off x="7038796" y="549920"/>
            <a:ext cx="4636132" cy="633522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50AB170-B40D-4979-917E-B16AEA1B6B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724"/>
          <a:stretch/>
        </p:blipFill>
        <p:spPr>
          <a:xfrm>
            <a:off x="24717" y="983410"/>
            <a:ext cx="7214673" cy="503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1272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66116586-2F7E-434B-B094-46D3F33BE2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9260" y="747322"/>
            <a:ext cx="5965343" cy="5945763"/>
          </a:xfrm>
        </p:spPr>
      </p:pic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F28D2524-F033-441A-88D9-6321BD5BFBD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199" y="394805"/>
            <a:ext cx="1051560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Элемент –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35649616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332EE04-DE95-40AB-9B70-D3239D8F056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203303"/>
            <a:ext cx="1051560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Элемент – для сдачи практической работы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43FC3DD-5423-4AA7-A89D-6F534492AA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7"/>
          <a:stretch/>
        </p:blipFill>
        <p:spPr>
          <a:xfrm>
            <a:off x="266037" y="759124"/>
            <a:ext cx="11469680" cy="602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8251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81CE57E-D640-4AC0-8D4B-F95E8AB55D4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60284" y="232915"/>
            <a:ext cx="1051560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Элемент – тест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6AE329BB-F264-48D0-AEC9-3D8A941559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9555" b="3620"/>
          <a:stretch/>
        </p:blipFill>
        <p:spPr>
          <a:xfrm>
            <a:off x="0" y="681486"/>
            <a:ext cx="12169883" cy="5943599"/>
          </a:xfrm>
        </p:spPr>
      </p:pic>
    </p:spTree>
    <p:extLst>
      <p:ext uri="{BB962C8B-B14F-4D97-AF65-F5344CB8AC3E}">
        <p14:creationId xmlns:p14="http://schemas.microsoft.com/office/powerpoint/2010/main" val="5395872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81CE57E-D640-4AC0-8D4B-F95E8AB55D4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90223" y="232915"/>
            <a:ext cx="1051560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Элемент – тест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3A4AF611-B88D-413A-9FEB-DAED4D9301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3914" t="16477"/>
          <a:stretch/>
        </p:blipFill>
        <p:spPr>
          <a:xfrm>
            <a:off x="905772" y="519147"/>
            <a:ext cx="10696005" cy="6338853"/>
          </a:xfrm>
        </p:spPr>
      </p:pic>
    </p:spTree>
    <p:extLst>
      <p:ext uri="{BB962C8B-B14F-4D97-AF65-F5344CB8AC3E}">
        <p14:creationId xmlns:p14="http://schemas.microsoft.com/office/powerpoint/2010/main" val="15368135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81CE57E-D640-4AC0-8D4B-F95E8AB55D4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90223" y="232915"/>
            <a:ext cx="1051560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Элемент – тест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EA092CD-374A-4EB0-AA31-6011B29B3E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383" y="519146"/>
            <a:ext cx="11719488" cy="5622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5778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A96862-91F9-42E2-BBB5-275CA4DE5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609" y="1397479"/>
            <a:ext cx="10515600" cy="266556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H5P –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это дополнительный элемент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Moodle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позволяющий создавать интерактивный контент: презентацию, интерактивное видео, тест, упражнение, опрос, книгу и даже целый курс.</a:t>
            </a:r>
          </a:p>
        </p:txBody>
      </p:sp>
      <p:pic>
        <p:nvPicPr>
          <p:cNvPr id="4" name="Picture 7" descr="https://avatars.mds.yandex.net/get-zen_doc/3976017/pub_5fac2ac43775242524c17d62_5fac2f85ffb0f805853dcb91/scale_1200">
            <a:extLst>
              <a:ext uri="{FF2B5EF4-FFF2-40B4-BE49-F238E27FC236}">
                <a16:creationId xmlns:a16="http://schemas.microsoft.com/office/drawing/2014/main" id="{CFBC2DE4-24C6-41F2-AD5A-A7C01F60F2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04742" y="4869101"/>
            <a:ext cx="1133575" cy="1133575"/>
          </a:xfrm>
          <a:prstGeom prst="rect">
            <a:avLst/>
          </a:prstGeom>
          <a:noFill/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81FAC0-0FCF-4E15-93DA-789060B9C5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048" y="4790394"/>
            <a:ext cx="1133575" cy="129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1093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6A4D2DB2-61E2-4797-9A9C-83795E98E0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36" y="724619"/>
            <a:ext cx="6038491" cy="3761117"/>
          </a:xfr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06C5450-D270-470E-9DAC-27A37C7D6D2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23027" y="177424"/>
            <a:ext cx="1051560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Элемент – </a:t>
            </a:r>
            <a:r>
              <a:rPr lang="en-US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h5p</a:t>
            </a:r>
            <a:endParaRPr lang="ru-RU" sz="1400" b="1" cap="all" dirty="0">
              <a:solidFill>
                <a:srgbClr val="1E234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5">
            <a:extLst>
              <a:ext uri="{FF2B5EF4-FFF2-40B4-BE49-F238E27FC236}">
                <a16:creationId xmlns:a16="http://schemas.microsoft.com/office/drawing/2014/main" id="{9A072F0D-5BC0-43E4-9C9C-F51F2823E8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921" y="646982"/>
            <a:ext cx="5817079" cy="383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622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C5578415-A620-42AA-8F37-2D64B18A3B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" y="0"/>
            <a:ext cx="10706100" cy="6858596"/>
          </a:xfrm>
        </p:spPr>
      </p:pic>
    </p:spTree>
    <p:extLst>
      <p:ext uri="{BB962C8B-B14F-4D97-AF65-F5344CB8AC3E}">
        <p14:creationId xmlns:p14="http://schemas.microsoft.com/office/powerpoint/2010/main" val="37703594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06C5450-D270-470E-9DAC-27A37C7D6D2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23027" y="177424"/>
            <a:ext cx="1051560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Элемент – </a:t>
            </a:r>
            <a:r>
              <a:rPr lang="en-US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h5p </a:t>
            </a:r>
            <a:r>
              <a:rPr lang="ru-RU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видео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72AA9CD3-A23D-42F9-B511-87624F9B4D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2793" y="543464"/>
            <a:ext cx="9846414" cy="5538608"/>
          </a:xfrm>
        </p:spPr>
      </p:pic>
    </p:spTree>
    <p:extLst>
      <p:ext uri="{BB962C8B-B14F-4D97-AF65-F5344CB8AC3E}">
        <p14:creationId xmlns:p14="http://schemas.microsoft.com/office/powerpoint/2010/main" val="22727735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06C5450-D270-470E-9DAC-27A37C7D6D2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23027" y="177424"/>
            <a:ext cx="1051560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Элемент – </a:t>
            </a:r>
            <a:r>
              <a:rPr lang="en-US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h5p</a:t>
            </a:r>
            <a:endParaRPr lang="ru-RU" sz="1400" b="1" cap="all" dirty="0">
              <a:solidFill>
                <a:srgbClr val="1E234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89B7096E-075F-435D-8F09-6E93D47186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6814"/>
          <a:stretch/>
        </p:blipFill>
        <p:spPr>
          <a:xfrm>
            <a:off x="753373" y="463656"/>
            <a:ext cx="11158224" cy="6394344"/>
          </a:xfrm>
        </p:spPr>
      </p:pic>
    </p:spTree>
    <p:extLst>
      <p:ext uri="{BB962C8B-B14F-4D97-AF65-F5344CB8AC3E}">
        <p14:creationId xmlns:p14="http://schemas.microsoft.com/office/powerpoint/2010/main" val="23236809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06C5450-D270-470E-9DAC-27A37C7D6D2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23027" y="177424"/>
            <a:ext cx="1051560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Элемент – </a:t>
            </a:r>
            <a:r>
              <a:rPr lang="en-US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h5p</a:t>
            </a:r>
            <a:endParaRPr lang="ru-RU" sz="1400" b="1" cap="all" dirty="0">
              <a:solidFill>
                <a:srgbClr val="1E234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F141D77-8376-400F-AA64-2200460453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060" y="463656"/>
            <a:ext cx="10629675" cy="631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571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06C5450-D270-470E-9DAC-27A37C7D6D2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76378" y="720888"/>
            <a:ext cx="1051560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Элемент – </a:t>
            </a:r>
            <a:r>
              <a:rPr lang="en-US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h5p</a:t>
            </a:r>
            <a:endParaRPr lang="ru-RU" sz="1400" b="1" cap="all" dirty="0">
              <a:solidFill>
                <a:srgbClr val="1E234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4B4819B-7F39-43EB-BB4F-75FB27A239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983"/>
          <a:stretch/>
        </p:blipFill>
        <p:spPr>
          <a:xfrm>
            <a:off x="60385" y="1066026"/>
            <a:ext cx="12192000" cy="472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8354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17E72C0-CB51-45CC-9038-775D0067A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22" y="1009564"/>
            <a:ext cx="11760680" cy="4085200"/>
          </a:xfrm>
          <a:prstGeom prst="rect">
            <a:avLst/>
          </a:prstGeom>
        </p:spPr>
      </p:pic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BD60F607-5FC2-4796-8A2E-39EF9538197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0114" y="315446"/>
            <a:ext cx="1051560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Элемент – </a:t>
            </a:r>
            <a:r>
              <a:rPr lang="en-US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h5p</a:t>
            </a:r>
            <a:endParaRPr lang="ru-RU" sz="1400" b="1" cap="all" dirty="0">
              <a:solidFill>
                <a:srgbClr val="1E234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6988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CDDBF7D-EAEC-47A6-A3D6-034FF0CBB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28536" cy="685800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EEC472AF-44CD-4529-85C8-5CC24E3B02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96528" y="2242868"/>
            <a:ext cx="9144000" cy="165576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4400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E631B2-176C-45D2-BC9A-61C4D52C47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233" y="4441434"/>
            <a:ext cx="1414462" cy="161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776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B8DD0487-51EF-4B82-839D-0B3B53438A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698" y="1747157"/>
            <a:ext cx="5492774" cy="3396343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6852F3D-2F9F-4BED-BC6D-7B06B494F130}"/>
              </a:ext>
            </a:extLst>
          </p:cNvPr>
          <p:cNvSpPr txBox="1"/>
          <p:nvPr/>
        </p:nvSpPr>
        <p:spPr>
          <a:xfrm>
            <a:off x="825878" y="522515"/>
            <a:ext cx="4007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ЭОР на личном сайте</a:t>
            </a:r>
            <a:r>
              <a:rPr lang="ru-RU" sz="2000" b="1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http://medveditsina.tilda.ws/umk</a:t>
            </a:r>
            <a:endParaRPr lang="ru-RU" sz="2000" b="1" dirty="0"/>
          </a:p>
        </p:txBody>
      </p:sp>
      <p:pic>
        <p:nvPicPr>
          <p:cNvPr id="4" name="Picture 7" descr="https://avatars.mds.yandex.net/get-zen_doc/3976017/pub_5fac2ac43775242524c17d62_5fac2f85ffb0f805853dcb91/scale_1200">
            <a:extLst>
              <a:ext uri="{FF2B5EF4-FFF2-40B4-BE49-F238E27FC236}">
                <a16:creationId xmlns:a16="http://schemas.microsoft.com/office/drawing/2014/main" id="{E4B81427-0D0C-4CF5-A41E-65CE063858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1685" y="269450"/>
            <a:ext cx="1122574" cy="1122574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313C69-ABA3-4712-B293-8D15F505F0E3}"/>
              </a:ext>
            </a:extLst>
          </p:cNvPr>
          <p:cNvSpPr txBox="1"/>
          <p:nvPr/>
        </p:nvSpPr>
        <p:spPr>
          <a:xfrm>
            <a:off x="6792686" y="522515"/>
            <a:ext cx="51736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ЭОР на платформе </a:t>
            </a: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Moodle</a:t>
            </a:r>
          </a:p>
          <a:p>
            <a:pPr algn="ctr"/>
            <a:r>
              <a:rPr lang="en-US" sz="2000" b="1" dirty="0">
                <a:hlinkClick r:id="rId4"/>
              </a:rPr>
              <a:t>http://88.205.135.108/course/view.php?id=97</a:t>
            </a:r>
            <a:r>
              <a:rPr lang="ru-RU" sz="2000" b="1" dirty="0"/>
              <a:t>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CBFCA8C-DC95-4967-8582-93D23D401E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4472" y="1597167"/>
            <a:ext cx="6510320" cy="3484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390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4" name="Rectangle 50">
            <a:extLst>
              <a:ext uri="{FF2B5EF4-FFF2-40B4-BE49-F238E27FC236}">
                <a16:creationId xmlns:a16="http://schemas.microsoft.com/office/drawing/2014/main" id="{E906F54D-04EF-4345-A564-7A7B57B6CE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74F26E5-C4E1-4658-BA00-F2F8BDAE2F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-32668"/>
            <a:ext cx="12191980" cy="6857990"/>
          </a:xfrm>
          <a:prstGeom prst="rect">
            <a:avLst/>
          </a:prstGeom>
        </p:spPr>
      </p:pic>
      <p:sp useBgFill="1">
        <p:nvSpPr>
          <p:cNvPr id="53" name="Rectangle 52">
            <a:extLst>
              <a:ext uri="{FF2B5EF4-FFF2-40B4-BE49-F238E27FC236}">
                <a16:creationId xmlns:a16="http://schemas.microsoft.com/office/drawing/2014/main" id="{4A63FA5D-402E-473D-AF05-018BE28B22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2000" y="762003"/>
            <a:ext cx="10667999" cy="53339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8C3854-B603-4438-99F8-32C7D1F82C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93154" y="2166680"/>
            <a:ext cx="10242431" cy="2508837"/>
          </a:xfrm>
        </p:spPr>
        <p:txBody>
          <a:bodyPr anchor="t">
            <a:normAutofit fontScale="90000"/>
          </a:bodyPr>
          <a:lstStyle/>
          <a:p>
            <a:r>
              <a:rPr lang="ru-RU" sz="2400" cap="none" spc="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1. Быстрая подготовка к уроку</a:t>
            </a:r>
            <a:br>
              <a:rPr lang="ru-RU" sz="2400" cap="none" spc="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2400" cap="none" spc="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2. Все элементы урока в одном ресурсе. </a:t>
            </a:r>
            <a:br>
              <a:rPr lang="ru-RU" sz="2400" cap="none" spc="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2400" cap="none" spc="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3. Аудирование без проблем. </a:t>
            </a:r>
            <a:br>
              <a:rPr lang="ru-RU" sz="2400" cap="none" spc="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2400" cap="none" spc="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4. Интерактивная проверка знаний лексики и грамматики</a:t>
            </a:r>
            <a:br>
              <a:rPr lang="ru-RU" sz="2400" cap="none" spc="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2400" cap="none" spc="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5. Мгновенная проверка заданий</a:t>
            </a:r>
            <a:b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ru-RU" sz="1400" spc="0" dirty="0">
              <a:solidFill>
                <a:srgbClr val="1E234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B20D3D82-8B25-4DD9-9924-4CEAD450C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631206" y="4572000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9B00973-7BAC-49C8-B030-22A93B9DC8DB}"/>
              </a:ext>
            </a:extLst>
          </p:cNvPr>
          <p:cNvSpPr txBox="1"/>
          <p:nvPr/>
        </p:nvSpPr>
        <p:spPr>
          <a:xfrm>
            <a:off x="958316" y="1233509"/>
            <a:ext cx="10667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defRPr>
            </a:lvl1pPr>
          </a:lstStyle>
          <a:p>
            <a:r>
              <a:rPr lang="ru-RU" sz="2400" b="1" cap="all" dirty="0">
                <a:solidFill>
                  <a:srgbClr val="1E2349"/>
                </a:solidFill>
                <a:ea typeface="+mj-ea"/>
                <a:cs typeface="Arial" panose="020B0604020202020204" pitchFamily="34" charset="0"/>
              </a:rPr>
              <a:t>преимущества</a:t>
            </a:r>
            <a:r>
              <a:rPr lang="ru-RU" sz="2000" dirty="0"/>
              <a:t> </a:t>
            </a:r>
            <a:r>
              <a:rPr lang="ru-RU" sz="2400" b="1" cap="all" dirty="0">
                <a:solidFill>
                  <a:srgbClr val="1E2349"/>
                </a:solidFill>
                <a:ea typeface="+mj-ea"/>
                <a:cs typeface="Arial" panose="020B0604020202020204" pitchFamily="34" charset="0"/>
              </a:rPr>
              <a:t>применения ЭОР</a:t>
            </a:r>
          </a:p>
        </p:txBody>
      </p:sp>
    </p:spTree>
    <p:extLst>
      <p:ext uri="{BB962C8B-B14F-4D97-AF65-F5344CB8AC3E}">
        <p14:creationId xmlns:p14="http://schemas.microsoft.com/office/powerpoint/2010/main" val="21208611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44C864C3-FBDD-407C-A4A9-C5FBDC6E10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0157" y="0"/>
            <a:ext cx="6858000" cy="6858000"/>
          </a:xfrm>
        </p:spPr>
      </p:pic>
    </p:spTree>
    <p:extLst>
      <p:ext uri="{BB962C8B-B14F-4D97-AF65-F5344CB8AC3E}">
        <p14:creationId xmlns:p14="http://schemas.microsoft.com/office/powerpoint/2010/main" val="3084760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A092199D-352C-4BC5-ADFD-55BF2635A6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501" t="11660" r="26143" b="-4333"/>
          <a:stretch/>
        </p:blipFill>
        <p:spPr>
          <a:xfrm>
            <a:off x="142573" y="3172964"/>
            <a:ext cx="3471896" cy="3290004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192B70E-163D-41D0-87F7-B1B78B6CEC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262"/>
          <a:stretch/>
        </p:blipFill>
        <p:spPr>
          <a:xfrm>
            <a:off x="4699570" y="284671"/>
            <a:ext cx="7289472" cy="535518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88BBF97-7D98-42BE-8B1B-28489FDFEDE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943" t="17962" r="18590" b="25535"/>
          <a:stretch/>
        </p:blipFill>
        <p:spPr>
          <a:xfrm>
            <a:off x="142573" y="284671"/>
            <a:ext cx="4759955" cy="2682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5943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9FF6218-6FE6-4270-A7CE-AFA570143F1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298194"/>
            <a:ext cx="1051560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Элемент – лекция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80408E6-0056-4995-9F63-4C9536E52A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64" y="584426"/>
            <a:ext cx="5543323" cy="309688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0B74F15-4726-40B8-B730-270382F64B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0487" y="546670"/>
            <a:ext cx="6360542" cy="302137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F74E42E-16C3-4D6E-8644-C3FE4983C0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021" y="3719065"/>
            <a:ext cx="5609716" cy="3159545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A85271A-F844-4A31-9B7B-CF30926666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4736" y="3681309"/>
            <a:ext cx="5710021" cy="3159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573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9FF6218-6FE6-4270-A7CE-AFA570143F1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07211" y="246435"/>
            <a:ext cx="1051560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Элемент – видео</a:t>
            </a: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C31FBD4E-2A51-4E37-BCAC-CB5F756A3F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215" y="708158"/>
            <a:ext cx="4662198" cy="3050161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54F12E3-032B-49CA-8CBD-910F1281C7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572" y="701914"/>
            <a:ext cx="4662198" cy="305640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0BD003A-2478-40E1-A191-8762E958BC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216" y="3933811"/>
            <a:ext cx="4662198" cy="288320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323CB2E-A60B-4B6C-855E-A12E945917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9572" y="3927566"/>
            <a:ext cx="4701866" cy="2889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979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230216EB-9CEB-46BA-BB6A-9390F68287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0198" y="669955"/>
            <a:ext cx="9880084" cy="5852718"/>
          </a:xfrm>
        </p:spPr>
      </p:pic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FA40306A-B484-49DC-849B-BBBDD95E07F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61481" y="526839"/>
            <a:ext cx="7469038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cap="all" dirty="0">
                <a:solidFill>
                  <a:srgbClr val="1E23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Элемент – видео</a:t>
            </a:r>
          </a:p>
        </p:txBody>
      </p:sp>
    </p:spTree>
    <p:extLst>
      <p:ext uri="{BB962C8B-B14F-4D97-AF65-F5344CB8AC3E}">
        <p14:creationId xmlns:p14="http://schemas.microsoft.com/office/powerpoint/2010/main" val="419649233"/>
      </p:ext>
    </p:extLst>
  </p:cSld>
  <p:clrMapOvr>
    <a:masterClrMapping/>
  </p:clrMapOvr>
</p:sld>
</file>

<file path=ppt/theme/theme1.xml><?xml version="1.0" encoding="utf-8"?>
<a:theme xmlns:a="http://schemas.openxmlformats.org/drawingml/2006/main" name="PortalVTI">
  <a:themeElements>
    <a:clrScheme name="Earth">
      <a:dk1>
        <a:sysClr val="windowText" lastClr="000000"/>
      </a:dk1>
      <a:lt1>
        <a:sysClr val="window" lastClr="FFFFFF"/>
      </a:lt1>
      <a:dk2>
        <a:srgbClr val="051618"/>
      </a:dk2>
      <a:lt2>
        <a:srgbClr val="E8E8DF"/>
      </a:lt2>
      <a:accent1>
        <a:srgbClr val="2D714C"/>
      </a:accent1>
      <a:accent2>
        <a:srgbClr val="1F7985"/>
      </a:accent2>
      <a:accent3>
        <a:srgbClr val="0D6756"/>
      </a:accent3>
      <a:accent4>
        <a:srgbClr val="40945E"/>
      </a:accent4>
      <a:accent5>
        <a:srgbClr val="389896"/>
      </a:accent5>
      <a:accent6>
        <a:srgbClr val="64924A"/>
      </a:accent6>
      <a:hlink>
        <a:srgbClr val="1F855C"/>
      </a:hlink>
      <a:folHlink>
        <a:srgbClr val="227390"/>
      </a:folHlink>
    </a:clrScheme>
    <a:fontScheme name="Earth">
      <a:majorFont>
        <a:latin typeface="Trade Gothic Next Cond"/>
        <a:ea typeface=""/>
        <a:cs typeface=""/>
      </a:majorFont>
      <a:minorFont>
        <a:latin typeface="Trade Gothic N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rtalVTI" id="{0E0D5035-C7F2-4607-91F4-D5D5F886A15A}" vid="{EAFF3D8B-AC13-4E90-80A9-182200FBC86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607</TotalTime>
  <Words>192</Words>
  <Application>Microsoft Office PowerPoint</Application>
  <PresentationFormat>Широкоэкранный</PresentationFormat>
  <Paragraphs>30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Calibri</vt:lpstr>
      <vt:lpstr>Calibri Light</vt:lpstr>
      <vt:lpstr>Trade Gothic Next Cond</vt:lpstr>
      <vt:lpstr>Trade Gothic Next Light</vt:lpstr>
      <vt:lpstr>PortalVTI</vt:lpstr>
      <vt:lpstr>Тема Office</vt:lpstr>
      <vt:lpstr>Профессиональная направленность  на уроках иностранного языка с применением электронных образовательных ресурсов </vt:lpstr>
      <vt:lpstr>Презентация PowerPoint</vt:lpstr>
      <vt:lpstr>Презентация PowerPoint</vt:lpstr>
      <vt:lpstr>1. Быстрая подготовка к уроку 2. Все элементы урока в одном ресурсе.  3. Аудирование без проблем.  4. Интерактивная проверка знаний лексики и грамматики 5. Мгновенная проверка заданий </vt:lpstr>
      <vt:lpstr>Презентация PowerPoint</vt:lpstr>
      <vt:lpstr>Презентация PowerPoint</vt:lpstr>
      <vt:lpstr>Элемент – лекция</vt:lpstr>
      <vt:lpstr>Элемент – видео</vt:lpstr>
      <vt:lpstr>Элемент – видео</vt:lpstr>
      <vt:lpstr>Элемент – гиперссылка</vt:lpstr>
      <vt:lpstr>Элемент – внешний инструмент</vt:lpstr>
      <vt:lpstr>Элемент – глоссарий</vt:lpstr>
      <vt:lpstr>Элемент – Задание</vt:lpstr>
      <vt:lpstr>Элемент – для сдачи практической работы </vt:lpstr>
      <vt:lpstr>Элемент – тест</vt:lpstr>
      <vt:lpstr>Элемент – тест</vt:lpstr>
      <vt:lpstr>Элемент – тест</vt:lpstr>
      <vt:lpstr>H5P – это дополнительный элемент Moodle, позволяющий создавать интерактивный контент: презентацию, интерактивное видео, тест, упражнение, опрос, книгу и даже целый курс.</vt:lpstr>
      <vt:lpstr>Элемент – h5p</vt:lpstr>
      <vt:lpstr>Элемент – h5p видео</vt:lpstr>
      <vt:lpstr>Элемент – h5p</vt:lpstr>
      <vt:lpstr>Элемент – h5p</vt:lpstr>
      <vt:lpstr>Элемент – h5p</vt:lpstr>
      <vt:lpstr>Элемент – h5p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ЭУМК  по учебной дисциплине иностранный язык (английский)</dc:title>
  <dc:creator>newcreation</dc:creator>
  <cp:lastModifiedBy>newcreation</cp:lastModifiedBy>
  <cp:revision>56</cp:revision>
  <dcterms:created xsi:type="dcterms:W3CDTF">2022-11-28T06:01:56Z</dcterms:created>
  <dcterms:modified xsi:type="dcterms:W3CDTF">2023-04-21T10:17:00Z</dcterms:modified>
</cp:coreProperties>
</file>