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87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057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1243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555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43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22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968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548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137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52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415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1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493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72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664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63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C6B83-94B7-4FC0-81FD-0D38692E275A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9422146-18CD-40E9-83C9-DC3B2E22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566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0878" y="1045027"/>
            <a:ext cx="9144000" cy="3218213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сотрудничестве на уроках немецкого языка как средство формирования общих и профессиональных компетенций студентов </a:t>
            </a: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</a:t>
            </a:r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колледжа»</a:t>
            </a:r>
            <a:r>
              <a:rPr lang="ru-RU" sz="4400" i="1" dirty="0"/>
              <a:t/>
            </a:r>
            <a:br>
              <a:rPr lang="ru-RU" sz="4400" i="1" dirty="0"/>
            </a:br>
            <a:endParaRPr lang="ru-RU" sz="4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9008" y="4263239"/>
            <a:ext cx="9555678" cy="1971305"/>
          </a:xfrm>
        </p:spPr>
        <p:txBody>
          <a:bodyPr/>
          <a:lstStyle/>
          <a:p>
            <a:pPr algn="r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Олеся Александровна Гарбуз, </a:t>
            </a:r>
          </a:p>
          <a:p>
            <a:pPr algn="r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ГБПОУ «Челябинский педагогический колледж №1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045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6301" y="624110"/>
            <a:ext cx="9628311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педагогического сотрудничества: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8151" y="1825625"/>
            <a:ext cx="1078279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взаимозависимость членов группы;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ответственность каждого члена группы за собственные успехи и успехи группы;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учебно-познавательная деятельность в группе;</a:t>
            </a:r>
          </a:p>
          <a:p>
            <a:pPr marL="0" indent="0">
              <a:buNone/>
            </a:pPr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оценка работы группы.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8284873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73</TotalTime>
  <Words>51</Words>
  <Application>Microsoft Office PowerPoint</Application>
  <PresentationFormat>Широкоэкранный</PresentationFormat>
  <Paragraphs>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Times New Roman</vt:lpstr>
      <vt:lpstr>Wingdings 3</vt:lpstr>
      <vt:lpstr>Легкий дым</vt:lpstr>
      <vt:lpstr>                     «Обучение в сотрудничестве на уроках немецкого языка как средство формирования общих и профессиональных компетенций студентов педагогического колледжа» </vt:lpstr>
      <vt:lpstr>Принципы педагогического сотрудничества: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Olesya</dc:creator>
  <cp:lastModifiedBy>Olesya</cp:lastModifiedBy>
  <cp:revision>6</cp:revision>
  <dcterms:created xsi:type="dcterms:W3CDTF">2023-04-24T15:15:38Z</dcterms:created>
  <dcterms:modified xsi:type="dcterms:W3CDTF">2023-04-24T16:29:32Z</dcterms:modified>
</cp:coreProperties>
</file>