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80" r:id="rId13"/>
    <p:sldId id="279" r:id="rId14"/>
    <p:sldId id="283" r:id="rId15"/>
    <p:sldId id="282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55" autoAdjust="0"/>
  </p:normalViewPr>
  <p:slideViewPr>
    <p:cSldViewPr snapToGrid="0">
      <p:cViewPr varScale="1">
        <p:scale>
          <a:sx n="76" d="100"/>
          <a:sy n="76" d="100"/>
        </p:scale>
        <p:origin x="91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472B9F-BCC5-4C35-A589-1555EC40A4A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81977D-F969-498B-9465-8999486CC953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программы «Английский через 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LEGO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 во внеурочной деятельности для обучающихся 1 класса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7390C4-883E-40D9-87FD-487FA2F79CAD}" type="parTrans" cxnId="{5069AEC9-E9FA-4685-8EC7-E4E1BE6239BE}">
      <dgm:prSet/>
      <dgm:spPr/>
      <dgm:t>
        <a:bodyPr/>
        <a:lstStyle/>
        <a:p>
          <a:endParaRPr lang="ru-RU"/>
        </a:p>
      </dgm:t>
    </dgm:pt>
    <dgm:pt modelId="{8EA9C737-477D-4F46-8913-34FA5AAC6164}" type="sibTrans" cxnId="{5069AEC9-E9FA-4685-8EC7-E4E1BE6239BE}">
      <dgm:prSet/>
      <dgm:spPr/>
      <dgm:t>
        <a:bodyPr/>
        <a:lstStyle/>
        <a:p>
          <a:endParaRPr lang="ru-RU"/>
        </a:p>
      </dgm:t>
    </dgm:pt>
    <dgm:pt modelId="{C034DA5B-A8B7-4A74-B0CF-25D0F097E261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программы пропедевтического курса по немецкому языку во внеурочной деятельности для 4 класса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C52BAA-F2AF-45ED-8B40-43D728AA432E}" type="parTrans" cxnId="{FD398E9A-6CE4-4620-B184-597E3EBD2746}">
      <dgm:prSet/>
      <dgm:spPr/>
      <dgm:t>
        <a:bodyPr/>
        <a:lstStyle/>
        <a:p>
          <a:endParaRPr lang="ru-RU"/>
        </a:p>
      </dgm:t>
    </dgm:pt>
    <dgm:pt modelId="{927E7F44-FFA3-4990-B54E-68A35E3522D5}" type="sibTrans" cxnId="{FD398E9A-6CE4-4620-B184-597E3EBD2746}">
      <dgm:prSet/>
      <dgm:spPr/>
      <dgm:t>
        <a:bodyPr/>
        <a:lstStyle/>
        <a:p>
          <a:endParaRPr lang="ru-RU"/>
        </a:p>
      </dgm:t>
    </dgm:pt>
    <dgm:pt modelId="{7F02CA12-4463-42B4-B0F2-99E17BADA842}" type="pres">
      <dgm:prSet presAssocID="{C8472B9F-BCC5-4C35-A589-1555EC40A4A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5762DA-AC24-4099-937B-CFF1C59A0795}" type="pres">
      <dgm:prSet presAssocID="{9981977D-F969-498B-9465-8999486CC953}" presName="parentText" presStyleLbl="node1" presStyleIdx="0" presStyleCnt="2" custScaleY="600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840CD-F411-4620-BF26-9A944BD6387D}" type="pres">
      <dgm:prSet presAssocID="{8EA9C737-477D-4F46-8913-34FA5AAC6164}" presName="spacer" presStyleCnt="0"/>
      <dgm:spPr/>
    </dgm:pt>
    <dgm:pt modelId="{10EF2290-5C6E-4145-9545-9F505AF2F93F}" type="pres">
      <dgm:prSet presAssocID="{C034DA5B-A8B7-4A74-B0CF-25D0F097E261}" presName="parentText" presStyleLbl="node1" presStyleIdx="1" presStyleCnt="2" custScaleY="671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0C3816-013B-4A5A-9EFA-6DD344C9E53A}" type="presOf" srcId="{C034DA5B-A8B7-4A74-B0CF-25D0F097E261}" destId="{10EF2290-5C6E-4145-9545-9F505AF2F93F}" srcOrd="0" destOrd="0" presId="urn:microsoft.com/office/officeart/2005/8/layout/vList2"/>
    <dgm:cxn modelId="{CDF15C57-BBF6-4E1A-8FFF-2EC0E0D190A3}" type="presOf" srcId="{C8472B9F-BCC5-4C35-A589-1555EC40A4A9}" destId="{7F02CA12-4463-42B4-B0F2-99E17BADA842}" srcOrd="0" destOrd="0" presId="urn:microsoft.com/office/officeart/2005/8/layout/vList2"/>
    <dgm:cxn modelId="{5069AEC9-E9FA-4685-8EC7-E4E1BE6239BE}" srcId="{C8472B9F-BCC5-4C35-A589-1555EC40A4A9}" destId="{9981977D-F969-498B-9465-8999486CC953}" srcOrd="0" destOrd="0" parTransId="{957390C4-883E-40D9-87FD-487FA2F79CAD}" sibTransId="{8EA9C737-477D-4F46-8913-34FA5AAC6164}"/>
    <dgm:cxn modelId="{FD398E9A-6CE4-4620-B184-597E3EBD2746}" srcId="{C8472B9F-BCC5-4C35-A589-1555EC40A4A9}" destId="{C034DA5B-A8B7-4A74-B0CF-25D0F097E261}" srcOrd="1" destOrd="0" parTransId="{47C52BAA-F2AF-45ED-8B40-43D728AA432E}" sibTransId="{927E7F44-FFA3-4990-B54E-68A35E3522D5}"/>
    <dgm:cxn modelId="{6C5CF936-F8E7-49BB-8ED3-75090DE0DA33}" type="presOf" srcId="{9981977D-F969-498B-9465-8999486CC953}" destId="{DA5762DA-AC24-4099-937B-CFF1C59A0795}" srcOrd="0" destOrd="0" presId="urn:microsoft.com/office/officeart/2005/8/layout/vList2"/>
    <dgm:cxn modelId="{4005E22F-E20C-4FBE-BE7C-D6512236E925}" type="presParOf" srcId="{7F02CA12-4463-42B4-B0F2-99E17BADA842}" destId="{DA5762DA-AC24-4099-937B-CFF1C59A0795}" srcOrd="0" destOrd="0" presId="urn:microsoft.com/office/officeart/2005/8/layout/vList2"/>
    <dgm:cxn modelId="{A0979CBF-BBA0-4498-AB66-B72F1F918D49}" type="presParOf" srcId="{7F02CA12-4463-42B4-B0F2-99E17BADA842}" destId="{AA5840CD-F411-4620-BF26-9A944BD6387D}" srcOrd="1" destOrd="0" presId="urn:microsoft.com/office/officeart/2005/8/layout/vList2"/>
    <dgm:cxn modelId="{44648E44-2AF8-40EF-A1D3-43F9717BD7AC}" type="presParOf" srcId="{7F02CA12-4463-42B4-B0F2-99E17BADA842}" destId="{10EF2290-5C6E-4145-9545-9F505AF2F93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C90BF4-6C0D-436C-9A73-5B97F35210E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6EF985-CED4-4E1E-8501-828171F44CF2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Одно из важнейших направлений современной педагогики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8E7D4F-904B-4F9C-B46A-DE3955301764}" type="parTrans" cxnId="{E3395A96-901D-4A2C-8C57-F4CB9D814E58}">
      <dgm:prSet/>
      <dgm:spPr/>
      <dgm:t>
        <a:bodyPr/>
        <a:lstStyle/>
        <a:p>
          <a:endParaRPr lang="ru-RU"/>
        </a:p>
      </dgm:t>
    </dgm:pt>
    <dgm:pt modelId="{86DFA536-7F7B-4A02-9CC2-2FE89F249C9C}" type="sibTrans" cxnId="{E3395A96-901D-4A2C-8C57-F4CB9D814E58}">
      <dgm:prSet/>
      <dgm:spPr/>
      <dgm:t>
        <a:bodyPr/>
        <a:lstStyle/>
        <a:p>
          <a:endParaRPr lang="ru-RU"/>
        </a:p>
      </dgm:t>
    </dgm:pt>
    <dgm:pt modelId="{65FCE874-D922-411F-B3A9-363EBAC8F0B7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Процесс презентации данных в виде изображения, схемы, инфографики и т.п. для удобства осмысления и запоминания. </a:t>
          </a:r>
          <a:endParaRPr lang="ru-RU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BD373C-4EC5-477D-B8F0-534E8170651D}" type="parTrans" cxnId="{8FDA8C4E-D18A-4705-B20C-55F9D0AAAE5A}">
      <dgm:prSet/>
      <dgm:spPr/>
      <dgm:t>
        <a:bodyPr/>
        <a:lstStyle/>
        <a:p>
          <a:endParaRPr lang="ru-RU"/>
        </a:p>
      </dgm:t>
    </dgm:pt>
    <dgm:pt modelId="{2FFED9A7-156E-46D9-A84F-253364F3E595}" type="sibTrans" cxnId="{8FDA8C4E-D18A-4705-B20C-55F9D0AAAE5A}">
      <dgm:prSet/>
      <dgm:spPr/>
      <dgm:t>
        <a:bodyPr/>
        <a:lstStyle/>
        <a:p>
          <a:endParaRPr lang="ru-RU"/>
        </a:p>
      </dgm:t>
    </dgm:pt>
    <dgm:pt modelId="{658291EE-4A5E-4195-99BC-E80DE65D6C20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Переход от «текстовой цивилизации» к « цивилизации изображений»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1B0A86-9C34-4BA1-8E01-21F85BC5EDB4}" type="parTrans" cxnId="{332E022B-A881-4DD6-AEB0-73CCF4025E0F}">
      <dgm:prSet/>
      <dgm:spPr/>
      <dgm:t>
        <a:bodyPr/>
        <a:lstStyle/>
        <a:p>
          <a:endParaRPr lang="ru-RU"/>
        </a:p>
      </dgm:t>
    </dgm:pt>
    <dgm:pt modelId="{E4E8676C-AE63-4FEE-8358-5173FB690C82}" type="sibTrans" cxnId="{332E022B-A881-4DD6-AEB0-73CCF4025E0F}">
      <dgm:prSet/>
      <dgm:spPr/>
      <dgm:t>
        <a:bodyPr/>
        <a:lstStyle/>
        <a:p>
          <a:endParaRPr lang="ru-RU"/>
        </a:p>
      </dgm:t>
    </dgm:pt>
    <dgm:pt modelId="{A1CB96D2-F68C-4854-B077-6089DCA734B5}">
      <dgm:prSet phldrT="[Текст]" phldr="1"/>
      <dgm:spPr/>
      <dgm:t>
        <a:bodyPr/>
        <a:lstStyle/>
        <a:p>
          <a:endParaRPr lang="ru-RU" dirty="0"/>
        </a:p>
      </dgm:t>
    </dgm:pt>
    <dgm:pt modelId="{B7730A42-63FA-4447-B48A-4058631D4D4C}" type="sibTrans" cxnId="{97874AEA-52A9-49B7-8E4E-4C422F541440}">
      <dgm:prSet/>
      <dgm:spPr/>
      <dgm:t>
        <a:bodyPr/>
        <a:lstStyle/>
        <a:p>
          <a:endParaRPr lang="ru-RU"/>
        </a:p>
      </dgm:t>
    </dgm:pt>
    <dgm:pt modelId="{2DBE647E-8972-4FAB-879B-91CD10F8D976}" type="parTrans" cxnId="{97874AEA-52A9-49B7-8E4E-4C422F541440}">
      <dgm:prSet/>
      <dgm:spPr/>
      <dgm:t>
        <a:bodyPr/>
        <a:lstStyle/>
        <a:p>
          <a:endParaRPr lang="ru-RU"/>
        </a:p>
      </dgm:t>
    </dgm:pt>
    <dgm:pt modelId="{0958D02A-C6A4-488F-8C03-2D88E1D39CA5}" type="pres">
      <dgm:prSet presAssocID="{E0C90BF4-6C0D-436C-9A73-5B97F35210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4BFDEF-DD0A-4652-8075-7A6DA28F2606}" type="pres">
      <dgm:prSet presAssocID="{666EF985-CED4-4E1E-8501-828171F44CF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E045E-1CCB-43A1-99C2-E4C288ACFA4C}" type="pres">
      <dgm:prSet presAssocID="{86DFA536-7F7B-4A02-9CC2-2FE89F249C9C}" presName="spacer" presStyleCnt="0"/>
      <dgm:spPr/>
    </dgm:pt>
    <dgm:pt modelId="{0AE88487-A4E7-43CD-B1F5-812EA3D27EDF}" type="pres">
      <dgm:prSet presAssocID="{65FCE874-D922-411F-B3A9-363EBAC8F0B7}" presName="parentText" presStyleLbl="node1" presStyleIdx="1" presStyleCnt="3" custScaleY="96115" custLinFactY="4220" custLinFactNeighborX="-166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A7A513-E68F-477A-BF62-74C2B07683AB}" type="pres">
      <dgm:prSet presAssocID="{2FFED9A7-156E-46D9-A84F-253364F3E595}" presName="spacer" presStyleCnt="0"/>
      <dgm:spPr/>
    </dgm:pt>
    <dgm:pt modelId="{9CC542DB-1163-43ED-B2C7-D72781A8E28B}" type="pres">
      <dgm:prSet presAssocID="{658291EE-4A5E-4195-99BC-E80DE65D6C20}" presName="parentText" presStyleLbl="node1" presStyleIdx="2" presStyleCnt="3" custLinFactNeighborY="571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8E21D-746D-48E8-88EF-5F40A4A3705B}" type="pres">
      <dgm:prSet presAssocID="{658291EE-4A5E-4195-99BC-E80DE65D6C20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BA274C-838C-425B-A8B1-A78C16686356}" type="presOf" srcId="{A1CB96D2-F68C-4854-B077-6089DCA734B5}" destId="{D288E21D-746D-48E8-88EF-5F40A4A3705B}" srcOrd="0" destOrd="0" presId="urn:microsoft.com/office/officeart/2005/8/layout/vList2"/>
    <dgm:cxn modelId="{8FDA8C4E-D18A-4705-B20C-55F9D0AAAE5A}" srcId="{E0C90BF4-6C0D-436C-9A73-5B97F35210E0}" destId="{65FCE874-D922-411F-B3A9-363EBAC8F0B7}" srcOrd="1" destOrd="0" parTransId="{34BD373C-4EC5-477D-B8F0-534E8170651D}" sibTransId="{2FFED9A7-156E-46D9-A84F-253364F3E595}"/>
    <dgm:cxn modelId="{E3395A96-901D-4A2C-8C57-F4CB9D814E58}" srcId="{E0C90BF4-6C0D-436C-9A73-5B97F35210E0}" destId="{666EF985-CED4-4E1E-8501-828171F44CF2}" srcOrd="0" destOrd="0" parTransId="{5A8E7D4F-904B-4F9C-B46A-DE3955301764}" sibTransId="{86DFA536-7F7B-4A02-9CC2-2FE89F249C9C}"/>
    <dgm:cxn modelId="{C23BA287-E49D-44E4-AE1C-B03DC5975F62}" type="presOf" srcId="{658291EE-4A5E-4195-99BC-E80DE65D6C20}" destId="{9CC542DB-1163-43ED-B2C7-D72781A8E28B}" srcOrd="0" destOrd="0" presId="urn:microsoft.com/office/officeart/2005/8/layout/vList2"/>
    <dgm:cxn modelId="{26A72D76-9104-4C92-8BBC-D2CD814C5918}" type="presOf" srcId="{E0C90BF4-6C0D-436C-9A73-5B97F35210E0}" destId="{0958D02A-C6A4-488F-8C03-2D88E1D39CA5}" srcOrd="0" destOrd="0" presId="urn:microsoft.com/office/officeart/2005/8/layout/vList2"/>
    <dgm:cxn modelId="{F115FF44-5254-4A78-80AC-58580902756B}" type="presOf" srcId="{666EF985-CED4-4E1E-8501-828171F44CF2}" destId="{494BFDEF-DD0A-4652-8075-7A6DA28F2606}" srcOrd="0" destOrd="0" presId="urn:microsoft.com/office/officeart/2005/8/layout/vList2"/>
    <dgm:cxn modelId="{DBDFFD03-C6C4-482D-92C3-D808483D4C71}" type="presOf" srcId="{65FCE874-D922-411F-B3A9-363EBAC8F0B7}" destId="{0AE88487-A4E7-43CD-B1F5-812EA3D27EDF}" srcOrd="0" destOrd="0" presId="urn:microsoft.com/office/officeart/2005/8/layout/vList2"/>
    <dgm:cxn modelId="{97874AEA-52A9-49B7-8E4E-4C422F541440}" srcId="{658291EE-4A5E-4195-99BC-E80DE65D6C20}" destId="{A1CB96D2-F68C-4854-B077-6089DCA734B5}" srcOrd="0" destOrd="0" parTransId="{2DBE647E-8972-4FAB-879B-91CD10F8D976}" sibTransId="{B7730A42-63FA-4447-B48A-4058631D4D4C}"/>
    <dgm:cxn modelId="{332E022B-A881-4DD6-AEB0-73CCF4025E0F}" srcId="{E0C90BF4-6C0D-436C-9A73-5B97F35210E0}" destId="{658291EE-4A5E-4195-99BC-E80DE65D6C20}" srcOrd="2" destOrd="0" parTransId="{631B0A86-9C34-4BA1-8E01-21F85BC5EDB4}" sibTransId="{E4E8676C-AE63-4FEE-8358-5173FB690C82}"/>
    <dgm:cxn modelId="{ADB02E3C-2D6F-4809-834A-9F849F094F58}" type="presParOf" srcId="{0958D02A-C6A4-488F-8C03-2D88E1D39CA5}" destId="{494BFDEF-DD0A-4652-8075-7A6DA28F2606}" srcOrd="0" destOrd="0" presId="urn:microsoft.com/office/officeart/2005/8/layout/vList2"/>
    <dgm:cxn modelId="{FB079DD0-5820-4EBB-BEDF-531D87E2E15A}" type="presParOf" srcId="{0958D02A-C6A4-488F-8C03-2D88E1D39CA5}" destId="{3F5E045E-1CCB-43A1-99C2-E4C288ACFA4C}" srcOrd="1" destOrd="0" presId="urn:microsoft.com/office/officeart/2005/8/layout/vList2"/>
    <dgm:cxn modelId="{0255AE09-BFD5-4E7C-9957-D51CA76D45A8}" type="presParOf" srcId="{0958D02A-C6A4-488F-8C03-2D88E1D39CA5}" destId="{0AE88487-A4E7-43CD-B1F5-812EA3D27EDF}" srcOrd="2" destOrd="0" presId="urn:microsoft.com/office/officeart/2005/8/layout/vList2"/>
    <dgm:cxn modelId="{511B2A32-712D-47E4-B46E-B561BCBC2B9D}" type="presParOf" srcId="{0958D02A-C6A4-488F-8C03-2D88E1D39CA5}" destId="{21A7A513-E68F-477A-BF62-74C2B07683AB}" srcOrd="3" destOrd="0" presId="urn:microsoft.com/office/officeart/2005/8/layout/vList2"/>
    <dgm:cxn modelId="{D530FC07-903C-41D7-8889-3E35707D6597}" type="presParOf" srcId="{0958D02A-C6A4-488F-8C03-2D88E1D39CA5}" destId="{9CC542DB-1163-43ED-B2C7-D72781A8E28B}" srcOrd="4" destOrd="0" presId="urn:microsoft.com/office/officeart/2005/8/layout/vList2"/>
    <dgm:cxn modelId="{93EB6FB0-766C-450F-A35E-EF17962E6F0F}" type="presParOf" srcId="{0958D02A-C6A4-488F-8C03-2D88E1D39CA5}" destId="{D288E21D-746D-48E8-88EF-5F40A4A3705B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158527-312E-4A0F-948D-64D20B32DCE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B9F4D9-1118-4062-A9B8-91B2AA79CA2D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электронного сборника «English grammar» по грамматике английского языка с использованием инфографики для обучающихся начальной школы;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445F62-7FCE-46B7-8A76-74BCCE5665AD}" type="parTrans" cxnId="{9BDEAC20-F61C-444F-9C1F-A926D9A57DBE}">
      <dgm:prSet/>
      <dgm:spPr/>
      <dgm:t>
        <a:bodyPr/>
        <a:lstStyle/>
        <a:p>
          <a:endParaRPr lang="ru-RU"/>
        </a:p>
      </dgm:t>
    </dgm:pt>
    <dgm:pt modelId="{980634C6-B1AF-4E0C-BD36-76A8832AFAEF}" type="sibTrans" cxnId="{9BDEAC20-F61C-444F-9C1F-A926D9A57DBE}">
      <dgm:prSet/>
      <dgm:spPr/>
      <dgm:t>
        <a:bodyPr/>
        <a:lstStyle/>
        <a:p>
          <a:endParaRPr lang="ru-RU"/>
        </a:p>
      </dgm:t>
    </dgm:pt>
    <dgm:pt modelId="{55738BEA-920C-400F-BE69-50699C072531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электронного сборника «FUNNY LANGUAGE» по английскому языку с использованием технологии таймлайн для обучающихся </a:t>
          </a:r>
          <a:r>
            <a:rPr lang="ru-RU" sz="2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начальной школы»;</a:t>
          </a:r>
          <a:endParaRPr lang="ru-RU" sz="27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3FF6C3-83D9-437E-B6B4-60C570CD42F0}" type="parTrans" cxnId="{754A71D9-BEAC-4F6A-BF76-B5D85CABF6D6}">
      <dgm:prSet/>
      <dgm:spPr/>
      <dgm:t>
        <a:bodyPr/>
        <a:lstStyle/>
        <a:p>
          <a:endParaRPr lang="ru-RU"/>
        </a:p>
      </dgm:t>
    </dgm:pt>
    <dgm:pt modelId="{B6AD300A-5AFB-40BA-9EFD-9AA945AE2013}" type="sibTrans" cxnId="{754A71D9-BEAC-4F6A-BF76-B5D85CABF6D6}">
      <dgm:prSet/>
      <dgm:spPr/>
      <dgm:t>
        <a:bodyPr/>
        <a:lstStyle/>
        <a:p>
          <a:endParaRPr lang="ru-RU"/>
        </a:p>
      </dgm:t>
    </dgm:pt>
    <dgm:pt modelId="{8F4DE98A-EAC4-40A1-B4A1-3DBC1E18FC58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памяти посредством использования визуализации в 3 классе по английскому языку во внеурочной деятельности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8D22D2-FAC6-4500-819D-0A2789A3964C}" type="parTrans" cxnId="{A3E1C3D5-DBD9-453E-8141-043F6CD2CF89}">
      <dgm:prSet/>
      <dgm:spPr/>
      <dgm:t>
        <a:bodyPr/>
        <a:lstStyle/>
        <a:p>
          <a:endParaRPr lang="ru-RU"/>
        </a:p>
      </dgm:t>
    </dgm:pt>
    <dgm:pt modelId="{EA29429F-D74B-4A38-AA1E-DFC725A3F1BB}" type="sibTrans" cxnId="{A3E1C3D5-DBD9-453E-8141-043F6CD2CF89}">
      <dgm:prSet/>
      <dgm:spPr/>
      <dgm:t>
        <a:bodyPr/>
        <a:lstStyle/>
        <a:p>
          <a:endParaRPr lang="ru-RU"/>
        </a:p>
      </dgm:t>
    </dgm:pt>
    <dgm:pt modelId="{AE57FBD9-785A-42C4-A490-851861767E9B}" type="pres">
      <dgm:prSet presAssocID="{30158527-312E-4A0F-948D-64D20B32DC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CD6A11-D21D-4B38-8CF6-71E6683BCDC1}" type="pres">
      <dgm:prSet presAssocID="{55738BEA-920C-400F-BE69-50699C07253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66338F-D33A-45C4-8E99-AB82EFC23317}" type="pres">
      <dgm:prSet presAssocID="{B6AD300A-5AFB-40BA-9EFD-9AA945AE2013}" presName="spacer" presStyleCnt="0"/>
      <dgm:spPr/>
    </dgm:pt>
    <dgm:pt modelId="{29763456-A11D-4575-888C-F392BEA20402}" type="pres">
      <dgm:prSet presAssocID="{77B9F4D9-1118-4062-A9B8-91B2AA79CA2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73199-DEDA-4D78-AC74-6B21D0DF19D0}" type="pres">
      <dgm:prSet presAssocID="{980634C6-B1AF-4E0C-BD36-76A8832AFAEF}" presName="spacer" presStyleCnt="0"/>
      <dgm:spPr/>
    </dgm:pt>
    <dgm:pt modelId="{2684CD67-4617-45CE-A365-841EEDD89859}" type="pres">
      <dgm:prSet presAssocID="{8F4DE98A-EAC4-40A1-B4A1-3DBC1E18FC58}" presName="parentText" presStyleLbl="node1" presStyleIdx="2" presStyleCnt="3" custLinFactNeighborX="-4947" custLinFactNeighborY="431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E1C3D5-DBD9-453E-8141-043F6CD2CF89}" srcId="{30158527-312E-4A0F-948D-64D20B32DCEC}" destId="{8F4DE98A-EAC4-40A1-B4A1-3DBC1E18FC58}" srcOrd="2" destOrd="0" parTransId="{9F8D22D2-FAC6-4500-819D-0A2789A3964C}" sibTransId="{EA29429F-D74B-4A38-AA1E-DFC725A3F1BB}"/>
    <dgm:cxn modelId="{DF9D7A61-7CB0-488A-89E3-CAE55D0CE7DA}" type="presOf" srcId="{30158527-312E-4A0F-948D-64D20B32DCEC}" destId="{AE57FBD9-785A-42C4-A490-851861767E9B}" srcOrd="0" destOrd="0" presId="urn:microsoft.com/office/officeart/2005/8/layout/vList2"/>
    <dgm:cxn modelId="{754A71D9-BEAC-4F6A-BF76-B5D85CABF6D6}" srcId="{30158527-312E-4A0F-948D-64D20B32DCEC}" destId="{55738BEA-920C-400F-BE69-50699C072531}" srcOrd="0" destOrd="0" parTransId="{8D3FF6C3-83D9-437E-B6B4-60C570CD42F0}" sibTransId="{B6AD300A-5AFB-40BA-9EFD-9AA945AE2013}"/>
    <dgm:cxn modelId="{06174443-F35F-4041-A61D-19E5F203D7D5}" type="presOf" srcId="{77B9F4D9-1118-4062-A9B8-91B2AA79CA2D}" destId="{29763456-A11D-4575-888C-F392BEA20402}" srcOrd="0" destOrd="0" presId="urn:microsoft.com/office/officeart/2005/8/layout/vList2"/>
    <dgm:cxn modelId="{75C37761-1AE6-47B3-B139-BBB8ABEFA68D}" type="presOf" srcId="{8F4DE98A-EAC4-40A1-B4A1-3DBC1E18FC58}" destId="{2684CD67-4617-45CE-A365-841EEDD89859}" srcOrd="0" destOrd="0" presId="urn:microsoft.com/office/officeart/2005/8/layout/vList2"/>
    <dgm:cxn modelId="{9BDEAC20-F61C-444F-9C1F-A926D9A57DBE}" srcId="{30158527-312E-4A0F-948D-64D20B32DCEC}" destId="{77B9F4D9-1118-4062-A9B8-91B2AA79CA2D}" srcOrd="1" destOrd="0" parTransId="{A3445F62-7FCE-46B7-8A76-74BCCE5665AD}" sibTransId="{980634C6-B1AF-4E0C-BD36-76A8832AFAEF}"/>
    <dgm:cxn modelId="{995A6CBA-E9B2-4F6B-9672-3F898E90E051}" type="presOf" srcId="{55738BEA-920C-400F-BE69-50699C072531}" destId="{08CD6A11-D21D-4B38-8CF6-71E6683BCDC1}" srcOrd="0" destOrd="0" presId="urn:microsoft.com/office/officeart/2005/8/layout/vList2"/>
    <dgm:cxn modelId="{BAB031DD-D167-452E-8DF8-FF2911254A71}" type="presParOf" srcId="{AE57FBD9-785A-42C4-A490-851861767E9B}" destId="{08CD6A11-D21D-4B38-8CF6-71E6683BCDC1}" srcOrd="0" destOrd="0" presId="urn:microsoft.com/office/officeart/2005/8/layout/vList2"/>
    <dgm:cxn modelId="{2FBC9ABF-55F4-464F-981C-523D09B1F52A}" type="presParOf" srcId="{AE57FBD9-785A-42C4-A490-851861767E9B}" destId="{DB66338F-D33A-45C4-8E99-AB82EFC23317}" srcOrd="1" destOrd="0" presId="urn:microsoft.com/office/officeart/2005/8/layout/vList2"/>
    <dgm:cxn modelId="{89759E31-CF40-499D-8D90-06E9333BC247}" type="presParOf" srcId="{AE57FBD9-785A-42C4-A490-851861767E9B}" destId="{29763456-A11D-4575-888C-F392BEA20402}" srcOrd="2" destOrd="0" presId="urn:microsoft.com/office/officeart/2005/8/layout/vList2"/>
    <dgm:cxn modelId="{F026ABBE-953F-4158-8F79-31FAD9AFD5F3}" type="presParOf" srcId="{AE57FBD9-785A-42C4-A490-851861767E9B}" destId="{60973199-DEDA-4D78-AC74-6B21D0DF19D0}" srcOrd="3" destOrd="0" presId="urn:microsoft.com/office/officeart/2005/8/layout/vList2"/>
    <dgm:cxn modelId="{73422D2D-E2A5-4239-A353-48D1401D7EA9}" type="presParOf" srcId="{AE57FBD9-785A-42C4-A490-851861767E9B}" destId="{2684CD67-4617-45CE-A365-841EEDD8985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F1A1CD-D4DF-4D63-87CC-FA16CDAFD1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9748396-4925-4888-9ED1-0E101C898911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1)	изучить литературу по использованию технологии </a:t>
          </a:r>
          <a:r>
            <a:rPr lang="ru-RU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 </a:t>
          </a:r>
          <a:r>
            <a:rPr lang="ru-RU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инфографики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1D8397-0D39-4BA8-9720-6812AB864F3A}" type="parTrans" cxnId="{D4832D63-4B39-467B-B84A-EC78FCAB886A}">
      <dgm:prSet/>
      <dgm:spPr/>
      <dgm:t>
        <a:bodyPr/>
        <a:lstStyle/>
        <a:p>
          <a:endParaRPr lang="ru-RU"/>
        </a:p>
      </dgm:t>
    </dgm:pt>
    <dgm:pt modelId="{74B29E3A-711F-4016-AA4E-950431B53808}" type="sibTrans" cxnId="{D4832D63-4B39-467B-B84A-EC78FCAB886A}">
      <dgm:prSet/>
      <dgm:spPr/>
      <dgm:t>
        <a:bodyPr/>
        <a:lstStyle/>
        <a:p>
          <a:endParaRPr lang="ru-RU"/>
        </a:p>
      </dgm:t>
    </dgm:pt>
    <dgm:pt modelId="{804C3E93-8BB9-4C08-A5DB-4BBCCDEAC7B5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2)	проанализировать ключевые понятия «Электронный сборник», «</a:t>
          </a:r>
          <a:r>
            <a:rPr lang="ru-RU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», «</a:t>
          </a:r>
          <a:r>
            <a:rPr lang="ru-RU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Инфографика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E7FE30-DE4C-43EF-A649-666A66031045}" type="parTrans" cxnId="{431068D5-0B64-4BD6-8331-1E030821084D}">
      <dgm:prSet/>
      <dgm:spPr/>
      <dgm:t>
        <a:bodyPr/>
        <a:lstStyle/>
        <a:p>
          <a:endParaRPr lang="ru-RU"/>
        </a:p>
      </dgm:t>
    </dgm:pt>
    <dgm:pt modelId="{75954594-0E81-4352-A7C5-674178C578F9}" type="sibTrans" cxnId="{431068D5-0B64-4BD6-8331-1E030821084D}">
      <dgm:prSet/>
      <dgm:spPr/>
      <dgm:t>
        <a:bodyPr/>
        <a:lstStyle/>
        <a:p>
          <a:endParaRPr lang="ru-RU"/>
        </a:p>
      </dgm:t>
    </dgm:pt>
    <dgm:pt modelId="{29DE8972-5270-430A-B489-1D005143BF54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3)	изучить требования, предъявляемые к электронному сборнику;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43258F-59DB-44CB-A1A2-C5E7A3F27B77}" type="parTrans" cxnId="{D6227F50-DDA4-4B74-B713-30F83441BBCB}">
      <dgm:prSet/>
      <dgm:spPr/>
      <dgm:t>
        <a:bodyPr/>
        <a:lstStyle/>
        <a:p>
          <a:endParaRPr lang="ru-RU"/>
        </a:p>
      </dgm:t>
    </dgm:pt>
    <dgm:pt modelId="{0D9035CE-A996-44AA-98D1-835354595EC2}" type="sibTrans" cxnId="{D6227F50-DDA4-4B74-B713-30F83441BBCB}">
      <dgm:prSet/>
      <dgm:spPr/>
      <dgm:t>
        <a:bodyPr/>
        <a:lstStyle/>
        <a:p>
          <a:endParaRPr lang="ru-RU"/>
        </a:p>
      </dgm:t>
    </dgm:pt>
    <dgm:pt modelId="{5E3F65A5-9145-4C1E-AC84-33CC1998C8FE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4)	 проанализировать УМК по английскому языку начальной школы и составить список грамматических тем по классам;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695854-1C2E-4EE8-AAE7-BC7BBA24E633}" type="parTrans" cxnId="{704FABF0-4677-4549-8D94-EC4D50143A28}">
      <dgm:prSet/>
      <dgm:spPr/>
      <dgm:t>
        <a:bodyPr/>
        <a:lstStyle/>
        <a:p>
          <a:endParaRPr lang="ru-RU"/>
        </a:p>
      </dgm:t>
    </dgm:pt>
    <dgm:pt modelId="{3CF804EA-0815-4E62-B66F-03746840C126}" type="sibTrans" cxnId="{704FABF0-4677-4549-8D94-EC4D50143A28}">
      <dgm:prSet/>
      <dgm:spPr/>
      <dgm:t>
        <a:bodyPr/>
        <a:lstStyle/>
        <a:p>
          <a:endParaRPr lang="ru-RU"/>
        </a:p>
      </dgm:t>
    </dgm:pt>
    <dgm:pt modelId="{515AAC0F-C72B-4CC8-8B74-8C7301CBCD66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5)	разработать электронный сборник с использованием техник визуализации;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9C2947-8F7F-498C-9565-0ED171CCA5E2}" type="parTrans" cxnId="{FC86D78F-EF2A-4FE4-9CD2-990EC79D8448}">
      <dgm:prSet/>
      <dgm:spPr/>
      <dgm:t>
        <a:bodyPr/>
        <a:lstStyle/>
        <a:p>
          <a:endParaRPr lang="ru-RU"/>
        </a:p>
      </dgm:t>
    </dgm:pt>
    <dgm:pt modelId="{5A81A4A3-C56B-46F5-9BF5-7BA68DF48D5D}" type="sibTrans" cxnId="{FC86D78F-EF2A-4FE4-9CD2-990EC79D8448}">
      <dgm:prSet/>
      <dgm:spPr/>
      <dgm:t>
        <a:bodyPr/>
        <a:lstStyle/>
        <a:p>
          <a:endParaRPr lang="ru-RU"/>
        </a:p>
      </dgm:t>
    </dgm:pt>
    <dgm:pt modelId="{0AA3162F-6B54-4DA7-868D-2ADC9565A50C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6)	апробировать на практике.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3BEB51-E6EA-448B-9ABA-C336A97AA607}" type="parTrans" cxnId="{26EB7556-F8A0-41C4-B549-BC5116DE5CFB}">
      <dgm:prSet/>
      <dgm:spPr/>
      <dgm:t>
        <a:bodyPr/>
        <a:lstStyle/>
        <a:p>
          <a:endParaRPr lang="ru-RU"/>
        </a:p>
      </dgm:t>
    </dgm:pt>
    <dgm:pt modelId="{2E4519DC-7DD3-4512-A73A-26A288A805DA}" type="sibTrans" cxnId="{26EB7556-F8A0-41C4-B549-BC5116DE5CFB}">
      <dgm:prSet/>
      <dgm:spPr/>
      <dgm:t>
        <a:bodyPr/>
        <a:lstStyle/>
        <a:p>
          <a:endParaRPr lang="ru-RU"/>
        </a:p>
      </dgm:t>
    </dgm:pt>
    <dgm:pt modelId="{7911ADCC-894F-4297-BF02-AC14FC9AFD0A}" type="pres">
      <dgm:prSet presAssocID="{2CF1A1CD-D4DF-4D63-87CC-FA16CDAFD1D8}" presName="linear" presStyleCnt="0">
        <dgm:presLayoutVars>
          <dgm:animLvl val="lvl"/>
          <dgm:resizeHandles val="exact"/>
        </dgm:presLayoutVars>
      </dgm:prSet>
      <dgm:spPr/>
    </dgm:pt>
    <dgm:pt modelId="{E7F5F102-C4C4-4453-ADCF-796822A490D5}" type="pres">
      <dgm:prSet presAssocID="{09748396-4925-4888-9ED1-0E101C898911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4C78D45C-C0D5-446F-BA83-43317010C2CC}" type="pres">
      <dgm:prSet presAssocID="{74B29E3A-711F-4016-AA4E-950431B53808}" presName="spacer" presStyleCnt="0"/>
      <dgm:spPr/>
    </dgm:pt>
    <dgm:pt modelId="{77AF5E6A-5179-426D-88F3-635716DDF52E}" type="pres">
      <dgm:prSet presAssocID="{804C3E93-8BB9-4C08-A5DB-4BBCCDEAC7B5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08C3521D-8303-4A9A-8C9C-F8C67D7EEB17}" type="pres">
      <dgm:prSet presAssocID="{75954594-0E81-4352-A7C5-674178C578F9}" presName="spacer" presStyleCnt="0"/>
      <dgm:spPr/>
    </dgm:pt>
    <dgm:pt modelId="{9420CEBA-E010-49C8-8451-BFCE63230762}" type="pres">
      <dgm:prSet presAssocID="{29DE8972-5270-430A-B489-1D005143BF54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E86A193B-CBAF-4529-B641-834AF6FD2916}" type="pres">
      <dgm:prSet presAssocID="{0D9035CE-A996-44AA-98D1-835354595EC2}" presName="spacer" presStyleCnt="0"/>
      <dgm:spPr/>
    </dgm:pt>
    <dgm:pt modelId="{687724F6-71EB-4237-8ED5-DE42A2F6CA36}" type="pres">
      <dgm:prSet presAssocID="{5E3F65A5-9145-4C1E-AC84-33CC1998C8FE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8E91823F-E61E-430C-BE79-FE0416959CE6}" type="pres">
      <dgm:prSet presAssocID="{3CF804EA-0815-4E62-B66F-03746840C126}" presName="spacer" presStyleCnt="0"/>
      <dgm:spPr/>
    </dgm:pt>
    <dgm:pt modelId="{214D67C2-72F1-4A77-A3BD-314F89C16C3B}" type="pres">
      <dgm:prSet presAssocID="{515AAC0F-C72B-4CC8-8B74-8C7301CBCD66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0DDD984E-5197-4722-B356-71F478C2D11E}" type="pres">
      <dgm:prSet presAssocID="{5A81A4A3-C56B-46F5-9BF5-7BA68DF48D5D}" presName="spacer" presStyleCnt="0"/>
      <dgm:spPr/>
    </dgm:pt>
    <dgm:pt modelId="{F654F541-5540-4AD4-B5BE-44B97192C080}" type="pres">
      <dgm:prSet presAssocID="{0AA3162F-6B54-4DA7-868D-2ADC9565A50C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59B89EF9-4B4C-4C1A-BD84-160881A556DC}" type="presOf" srcId="{09748396-4925-4888-9ED1-0E101C898911}" destId="{E7F5F102-C4C4-4453-ADCF-796822A490D5}" srcOrd="0" destOrd="0" presId="urn:microsoft.com/office/officeart/2005/8/layout/vList2"/>
    <dgm:cxn modelId="{B8322FF9-FED9-440B-AAD2-47A148370D48}" type="presOf" srcId="{29DE8972-5270-430A-B489-1D005143BF54}" destId="{9420CEBA-E010-49C8-8451-BFCE63230762}" srcOrd="0" destOrd="0" presId="urn:microsoft.com/office/officeart/2005/8/layout/vList2"/>
    <dgm:cxn modelId="{975BFAE4-6660-441F-A870-1271CC352983}" type="presOf" srcId="{0AA3162F-6B54-4DA7-868D-2ADC9565A50C}" destId="{F654F541-5540-4AD4-B5BE-44B97192C080}" srcOrd="0" destOrd="0" presId="urn:microsoft.com/office/officeart/2005/8/layout/vList2"/>
    <dgm:cxn modelId="{704FABF0-4677-4549-8D94-EC4D50143A28}" srcId="{2CF1A1CD-D4DF-4D63-87CC-FA16CDAFD1D8}" destId="{5E3F65A5-9145-4C1E-AC84-33CC1998C8FE}" srcOrd="3" destOrd="0" parTransId="{78695854-1C2E-4EE8-AAE7-BC7BBA24E633}" sibTransId="{3CF804EA-0815-4E62-B66F-03746840C126}"/>
    <dgm:cxn modelId="{431068D5-0B64-4BD6-8331-1E030821084D}" srcId="{2CF1A1CD-D4DF-4D63-87CC-FA16CDAFD1D8}" destId="{804C3E93-8BB9-4C08-A5DB-4BBCCDEAC7B5}" srcOrd="1" destOrd="0" parTransId="{12E7FE30-DE4C-43EF-A649-666A66031045}" sibTransId="{75954594-0E81-4352-A7C5-674178C578F9}"/>
    <dgm:cxn modelId="{2125FC44-56ED-4C40-B17E-F2DF81D32629}" type="presOf" srcId="{2CF1A1CD-D4DF-4D63-87CC-FA16CDAFD1D8}" destId="{7911ADCC-894F-4297-BF02-AC14FC9AFD0A}" srcOrd="0" destOrd="0" presId="urn:microsoft.com/office/officeart/2005/8/layout/vList2"/>
    <dgm:cxn modelId="{D6227F50-DDA4-4B74-B713-30F83441BBCB}" srcId="{2CF1A1CD-D4DF-4D63-87CC-FA16CDAFD1D8}" destId="{29DE8972-5270-430A-B489-1D005143BF54}" srcOrd="2" destOrd="0" parTransId="{5E43258F-59DB-44CB-A1A2-C5E7A3F27B77}" sibTransId="{0D9035CE-A996-44AA-98D1-835354595EC2}"/>
    <dgm:cxn modelId="{26EB7556-F8A0-41C4-B549-BC5116DE5CFB}" srcId="{2CF1A1CD-D4DF-4D63-87CC-FA16CDAFD1D8}" destId="{0AA3162F-6B54-4DA7-868D-2ADC9565A50C}" srcOrd="5" destOrd="0" parTransId="{F53BEB51-E6EA-448B-9ABA-C336A97AA607}" sibTransId="{2E4519DC-7DD3-4512-A73A-26A288A805DA}"/>
    <dgm:cxn modelId="{E9C6AC9A-5677-42F3-B95A-3FC8E891B97D}" type="presOf" srcId="{804C3E93-8BB9-4C08-A5DB-4BBCCDEAC7B5}" destId="{77AF5E6A-5179-426D-88F3-635716DDF52E}" srcOrd="0" destOrd="0" presId="urn:microsoft.com/office/officeart/2005/8/layout/vList2"/>
    <dgm:cxn modelId="{E273BB51-4792-46BC-B15C-964016A77523}" type="presOf" srcId="{515AAC0F-C72B-4CC8-8B74-8C7301CBCD66}" destId="{214D67C2-72F1-4A77-A3BD-314F89C16C3B}" srcOrd="0" destOrd="0" presId="urn:microsoft.com/office/officeart/2005/8/layout/vList2"/>
    <dgm:cxn modelId="{91F44EA3-9A81-45D3-8A5C-4EE02569FA36}" type="presOf" srcId="{5E3F65A5-9145-4C1E-AC84-33CC1998C8FE}" destId="{687724F6-71EB-4237-8ED5-DE42A2F6CA36}" srcOrd="0" destOrd="0" presId="urn:microsoft.com/office/officeart/2005/8/layout/vList2"/>
    <dgm:cxn modelId="{FC86D78F-EF2A-4FE4-9CD2-990EC79D8448}" srcId="{2CF1A1CD-D4DF-4D63-87CC-FA16CDAFD1D8}" destId="{515AAC0F-C72B-4CC8-8B74-8C7301CBCD66}" srcOrd="4" destOrd="0" parTransId="{2C9C2947-8F7F-498C-9565-0ED171CCA5E2}" sibTransId="{5A81A4A3-C56B-46F5-9BF5-7BA68DF48D5D}"/>
    <dgm:cxn modelId="{D4832D63-4B39-467B-B84A-EC78FCAB886A}" srcId="{2CF1A1CD-D4DF-4D63-87CC-FA16CDAFD1D8}" destId="{09748396-4925-4888-9ED1-0E101C898911}" srcOrd="0" destOrd="0" parTransId="{E51D8397-0D39-4BA8-9720-6812AB864F3A}" sibTransId="{74B29E3A-711F-4016-AA4E-950431B53808}"/>
    <dgm:cxn modelId="{B1A1EDA8-BE85-44E8-8299-D722BDBA76DE}" type="presParOf" srcId="{7911ADCC-894F-4297-BF02-AC14FC9AFD0A}" destId="{E7F5F102-C4C4-4453-ADCF-796822A490D5}" srcOrd="0" destOrd="0" presId="urn:microsoft.com/office/officeart/2005/8/layout/vList2"/>
    <dgm:cxn modelId="{6CC8362D-2E7E-4A9E-ADB3-6A0CF7D93CB1}" type="presParOf" srcId="{7911ADCC-894F-4297-BF02-AC14FC9AFD0A}" destId="{4C78D45C-C0D5-446F-BA83-43317010C2CC}" srcOrd="1" destOrd="0" presId="urn:microsoft.com/office/officeart/2005/8/layout/vList2"/>
    <dgm:cxn modelId="{65A370BB-C920-4B53-85AA-9AB8A7FF44EC}" type="presParOf" srcId="{7911ADCC-894F-4297-BF02-AC14FC9AFD0A}" destId="{77AF5E6A-5179-426D-88F3-635716DDF52E}" srcOrd="2" destOrd="0" presId="urn:microsoft.com/office/officeart/2005/8/layout/vList2"/>
    <dgm:cxn modelId="{DBC76DEB-D0E4-47D4-9F01-98A4B1EB3177}" type="presParOf" srcId="{7911ADCC-894F-4297-BF02-AC14FC9AFD0A}" destId="{08C3521D-8303-4A9A-8C9C-F8C67D7EEB17}" srcOrd="3" destOrd="0" presId="urn:microsoft.com/office/officeart/2005/8/layout/vList2"/>
    <dgm:cxn modelId="{F0C7D325-A66B-487F-BFC8-0336C4724013}" type="presParOf" srcId="{7911ADCC-894F-4297-BF02-AC14FC9AFD0A}" destId="{9420CEBA-E010-49C8-8451-BFCE63230762}" srcOrd="4" destOrd="0" presId="urn:microsoft.com/office/officeart/2005/8/layout/vList2"/>
    <dgm:cxn modelId="{45916381-FB82-4BDB-ABA2-A2ED979F39E4}" type="presParOf" srcId="{7911ADCC-894F-4297-BF02-AC14FC9AFD0A}" destId="{E86A193B-CBAF-4529-B641-834AF6FD2916}" srcOrd="5" destOrd="0" presId="urn:microsoft.com/office/officeart/2005/8/layout/vList2"/>
    <dgm:cxn modelId="{551D18D2-9F4B-4547-AE4F-05FCAA8E9F89}" type="presParOf" srcId="{7911ADCC-894F-4297-BF02-AC14FC9AFD0A}" destId="{687724F6-71EB-4237-8ED5-DE42A2F6CA36}" srcOrd="6" destOrd="0" presId="urn:microsoft.com/office/officeart/2005/8/layout/vList2"/>
    <dgm:cxn modelId="{C5CFA9FE-B68D-4A5A-8624-79B51AAA74D5}" type="presParOf" srcId="{7911ADCC-894F-4297-BF02-AC14FC9AFD0A}" destId="{8E91823F-E61E-430C-BE79-FE0416959CE6}" srcOrd="7" destOrd="0" presId="urn:microsoft.com/office/officeart/2005/8/layout/vList2"/>
    <dgm:cxn modelId="{A7E6CA3D-77AB-4B0B-A2D0-5EAA41D063A6}" type="presParOf" srcId="{7911ADCC-894F-4297-BF02-AC14FC9AFD0A}" destId="{214D67C2-72F1-4A77-A3BD-314F89C16C3B}" srcOrd="8" destOrd="0" presId="urn:microsoft.com/office/officeart/2005/8/layout/vList2"/>
    <dgm:cxn modelId="{82AFF9FF-BA44-4588-85F1-CD66753F84EB}" type="presParOf" srcId="{7911ADCC-894F-4297-BF02-AC14FC9AFD0A}" destId="{0DDD984E-5197-4722-B356-71F478C2D11E}" srcOrd="9" destOrd="0" presId="urn:microsoft.com/office/officeart/2005/8/layout/vList2"/>
    <dgm:cxn modelId="{65DEC9A9-CDFB-4C60-B05C-AD3FBBD247DD}" type="presParOf" srcId="{7911ADCC-894F-4297-BF02-AC14FC9AFD0A}" destId="{F654F541-5540-4AD4-B5BE-44B97192C08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4661629-AEF2-4C49-B698-52E62D77E3B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F42AF7-531D-4311-9F89-28BEBF368FA3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1.Определение проблемы;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6B39A5-8DBF-4F12-8E64-11499A252BD0}" type="parTrans" cxnId="{261A35EA-4D15-4E16-AC8C-F205FD169B71}">
      <dgm:prSet/>
      <dgm:spPr/>
      <dgm:t>
        <a:bodyPr/>
        <a:lstStyle/>
        <a:p>
          <a:endParaRPr lang="ru-RU"/>
        </a:p>
      </dgm:t>
    </dgm:pt>
    <dgm:pt modelId="{CFC5013C-33B6-45EC-A149-5ED397259041}" type="sibTrans" cxnId="{261A35EA-4D15-4E16-AC8C-F205FD169B71}">
      <dgm:prSet/>
      <dgm:spPr/>
      <dgm:t>
        <a:bodyPr/>
        <a:lstStyle/>
        <a:p>
          <a:endParaRPr lang="ru-RU"/>
        </a:p>
      </dgm:t>
    </dgm:pt>
    <dgm:pt modelId="{2F814775-DD8F-4315-A96A-692E544EBB25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2.Подготовительный этап (сбор информации, выбор платформы для создания сборника);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A751DD-72ED-429C-8083-26DCA94FFE50}" type="parTrans" cxnId="{41C7DF3E-4028-4A28-A424-8CA70C1F2A15}">
      <dgm:prSet/>
      <dgm:spPr/>
      <dgm:t>
        <a:bodyPr/>
        <a:lstStyle/>
        <a:p>
          <a:endParaRPr lang="ru-RU"/>
        </a:p>
      </dgm:t>
    </dgm:pt>
    <dgm:pt modelId="{0A8F5F30-523F-4A57-9DFC-8A47F7D608B9}" type="sibTrans" cxnId="{41C7DF3E-4028-4A28-A424-8CA70C1F2A15}">
      <dgm:prSet/>
      <dgm:spPr/>
      <dgm:t>
        <a:bodyPr/>
        <a:lstStyle/>
        <a:p>
          <a:endParaRPr lang="ru-RU"/>
        </a:p>
      </dgm:t>
    </dgm:pt>
    <dgm:pt modelId="{B84B21FD-6604-449A-98AF-5644FA98F150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3.Создание продукта;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D23D1D-D206-4DC5-B989-6816A7AE0381}" type="parTrans" cxnId="{052AE0ED-F184-4A86-9146-AA2AD6CB9ABF}">
      <dgm:prSet/>
      <dgm:spPr/>
      <dgm:t>
        <a:bodyPr/>
        <a:lstStyle/>
        <a:p>
          <a:endParaRPr lang="ru-RU"/>
        </a:p>
      </dgm:t>
    </dgm:pt>
    <dgm:pt modelId="{7555B255-1D67-4281-B822-6ED53FD8CC52}" type="sibTrans" cxnId="{052AE0ED-F184-4A86-9146-AA2AD6CB9ABF}">
      <dgm:prSet/>
      <dgm:spPr/>
      <dgm:t>
        <a:bodyPr/>
        <a:lstStyle/>
        <a:p>
          <a:endParaRPr lang="ru-RU"/>
        </a:p>
      </dgm:t>
    </dgm:pt>
    <dgm:pt modelId="{7A6FB33E-D490-4A35-94C4-8EBCC7A0A28D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4.Презентация продукта.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8FF5B3-015A-4222-A626-2002E9865F16}" type="parTrans" cxnId="{EBA03FE7-7DB1-444B-B13C-E66EEC4E73B8}">
      <dgm:prSet/>
      <dgm:spPr/>
      <dgm:t>
        <a:bodyPr/>
        <a:lstStyle/>
        <a:p>
          <a:endParaRPr lang="ru-RU"/>
        </a:p>
      </dgm:t>
    </dgm:pt>
    <dgm:pt modelId="{E4E4B8C0-608F-4B1E-BB6E-FB0249D57862}" type="sibTrans" cxnId="{EBA03FE7-7DB1-444B-B13C-E66EEC4E73B8}">
      <dgm:prSet/>
      <dgm:spPr/>
      <dgm:t>
        <a:bodyPr/>
        <a:lstStyle/>
        <a:p>
          <a:endParaRPr lang="ru-RU"/>
        </a:p>
      </dgm:t>
    </dgm:pt>
    <dgm:pt modelId="{D1925F1D-EC5F-48D6-A7E8-80FF4B535084}" type="pres">
      <dgm:prSet presAssocID="{04661629-AEF2-4C49-B698-52E62D77E3B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9428ADC-BDB4-4971-B1D4-EDD38BE76F08}" type="pres">
      <dgm:prSet presAssocID="{76F42AF7-531D-4311-9F89-28BEBF368FA3}" presName="hierRoot1" presStyleCnt="0">
        <dgm:presLayoutVars>
          <dgm:hierBranch val="init"/>
        </dgm:presLayoutVars>
      </dgm:prSet>
      <dgm:spPr/>
    </dgm:pt>
    <dgm:pt modelId="{CECF1463-A08D-48E0-A65D-A7EAA12BFDE7}" type="pres">
      <dgm:prSet presAssocID="{76F42AF7-531D-4311-9F89-28BEBF368FA3}" presName="rootComposite1" presStyleCnt="0"/>
      <dgm:spPr/>
    </dgm:pt>
    <dgm:pt modelId="{52C7BAB3-46EF-406B-B7B3-1B0817E5E40B}" type="pres">
      <dgm:prSet presAssocID="{76F42AF7-531D-4311-9F89-28BEBF368FA3}" presName="rootText1" presStyleLbl="node0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44DCBD-D8F9-48BF-854C-3488E3E03DA1}" type="pres">
      <dgm:prSet presAssocID="{76F42AF7-531D-4311-9F89-28BEBF368FA3}" presName="rootConnector1" presStyleLbl="node1" presStyleIdx="0" presStyleCnt="0"/>
      <dgm:spPr/>
    </dgm:pt>
    <dgm:pt modelId="{1A8E2946-B74C-4A99-AB1C-B5A1014349EC}" type="pres">
      <dgm:prSet presAssocID="{76F42AF7-531D-4311-9F89-28BEBF368FA3}" presName="hierChild2" presStyleCnt="0"/>
      <dgm:spPr/>
    </dgm:pt>
    <dgm:pt modelId="{94621CFF-9164-4DAD-8D22-F6935AC637D6}" type="pres">
      <dgm:prSet presAssocID="{76F42AF7-531D-4311-9F89-28BEBF368FA3}" presName="hierChild3" presStyleCnt="0"/>
      <dgm:spPr/>
    </dgm:pt>
    <dgm:pt modelId="{B66C453E-E80A-49BE-9BAD-6EBE40F1298D}" type="pres">
      <dgm:prSet presAssocID="{2F814775-DD8F-4315-A96A-692E544EBB25}" presName="hierRoot1" presStyleCnt="0">
        <dgm:presLayoutVars>
          <dgm:hierBranch val="init"/>
        </dgm:presLayoutVars>
      </dgm:prSet>
      <dgm:spPr/>
    </dgm:pt>
    <dgm:pt modelId="{A7C56C22-F9E8-44BE-9657-5FAD7BB90305}" type="pres">
      <dgm:prSet presAssocID="{2F814775-DD8F-4315-A96A-692E544EBB25}" presName="rootComposite1" presStyleCnt="0"/>
      <dgm:spPr/>
    </dgm:pt>
    <dgm:pt modelId="{BDB34858-C018-47CF-9294-9C654673442E}" type="pres">
      <dgm:prSet presAssocID="{2F814775-DD8F-4315-A96A-692E544EBB25}" presName="rootText1" presStyleLbl="node0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04727B-CDA1-43E3-9A03-A069FD2F2435}" type="pres">
      <dgm:prSet presAssocID="{2F814775-DD8F-4315-A96A-692E544EBB25}" presName="rootConnector1" presStyleLbl="node1" presStyleIdx="0" presStyleCnt="0"/>
      <dgm:spPr/>
    </dgm:pt>
    <dgm:pt modelId="{23EEE29B-75C3-4EDF-9C25-BA10AC0DCAD8}" type="pres">
      <dgm:prSet presAssocID="{2F814775-DD8F-4315-A96A-692E544EBB25}" presName="hierChild2" presStyleCnt="0"/>
      <dgm:spPr/>
    </dgm:pt>
    <dgm:pt modelId="{76CCA4EA-FFCF-4581-830B-F8C88727E39D}" type="pres">
      <dgm:prSet presAssocID="{2F814775-DD8F-4315-A96A-692E544EBB25}" presName="hierChild3" presStyleCnt="0"/>
      <dgm:spPr/>
    </dgm:pt>
    <dgm:pt modelId="{750C300D-F825-49E3-8B70-0477A91FDFCC}" type="pres">
      <dgm:prSet presAssocID="{B84B21FD-6604-449A-98AF-5644FA98F150}" presName="hierRoot1" presStyleCnt="0">
        <dgm:presLayoutVars>
          <dgm:hierBranch val="init"/>
        </dgm:presLayoutVars>
      </dgm:prSet>
      <dgm:spPr/>
    </dgm:pt>
    <dgm:pt modelId="{02BA2D47-0C19-4377-8391-CFD3AD414F9B}" type="pres">
      <dgm:prSet presAssocID="{B84B21FD-6604-449A-98AF-5644FA98F150}" presName="rootComposite1" presStyleCnt="0"/>
      <dgm:spPr/>
    </dgm:pt>
    <dgm:pt modelId="{02E96955-D9EC-4D1E-BBFF-97BC3A27AAEC}" type="pres">
      <dgm:prSet presAssocID="{B84B21FD-6604-449A-98AF-5644FA98F150}" presName="rootText1" presStyleLbl="node0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D29CD9-DC76-4EF3-97B0-49E7C9C1BC0B}" type="pres">
      <dgm:prSet presAssocID="{B84B21FD-6604-449A-98AF-5644FA98F150}" presName="rootConnector1" presStyleLbl="node1" presStyleIdx="0" presStyleCnt="0"/>
      <dgm:spPr/>
    </dgm:pt>
    <dgm:pt modelId="{D97325A7-42A3-4BC5-AA5C-EAD0CB245C28}" type="pres">
      <dgm:prSet presAssocID="{B84B21FD-6604-449A-98AF-5644FA98F150}" presName="hierChild2" presStyleCnt="0"/>
      <dgm:spPr/>
    </dgm:pt>
    <dgm:pt modelId="{34E33451-9CF9-4B37-85DB-DBB79617C82B}" type="pres">
      <dgm:prSet presAssocID="{B84B21FD-6604-449A-98AF-5644FA98F150}" presName="hierChild3" presStyleCnt="0"/>
      <dgm:spPr/>
    </dgm:pt>
    <dgm:pt modelId="{D17547E4-4DF4-43B5-9141-0D8F8E33341E}" type="pres">
      <dgm:prSet presAssocID="{7A6FB33E-D490-4A35-94C4-8EBCC7A0A28D}" presName="hierRoot1" presStyleCnt="0">
        <dgm:presLayoutVars>
          <dgm:hierBranch val="init"/>
        </dgm:presLayoutVars>
      </dgm:prSet>
      <dgm:spPr/>
    </dgm:pt>
    <dgm:pt modelId="{15CD93AA-81D7-40BA-AFC9-9B887FA6FFE4}" type="pres">
      <dgm:prSet presAssocID="{7A6FB33E-D490-4A35-94C4-8EBCC7A0A28D}" presName="rootComposite1" presStyleCnt="0"/>
      <dgm:spPr/>
    </dgm:pt>
    <dgm:pt modelId="{DA5C7AA7-12D7-45D3-982D-07F632D9DA5A}" type="pres">
      <dgm:prSet presAssocID="{7A6FB33E-D490-4A35-94C4-8EBCC7A0A28D}" presName="rootText1" presStyleLbl="node0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D0C62A-42D2-4654-BB89-97C8CF19896C}" type="pres">
      <dgm:prSet presAssocID="{7A6FB33E-D490-4A35-94C4-8EBCC7A0A28D}" presName="rootConnector1" presStyleLbl="node1" presStyleIdx="0" presStyleCnt="0"/>
      <dgm:spPr/>
    </dgm:pt>
    <dgm:pt modelId="{0AF51B8E-D45F-42DD-B848-5C2964F1D60F}" type="pres">
      <dgm:prSet presAssocID="{7A6FB33E-D490-4A35-94C4-8EBCC7A0A28D}" presName="hierChild2" presStyleCnt="0"/>
      <dgm:spPr/>
    </dgm:pt>
    <dgm:pt modelId="{2DE1C2A8-87BD-4CD0-B18A-575CF43AFB0B}" type="pres">
      <dgm:prSet presAssocID="{7A6FB33E-D490-4A35-94C4-8EBCC7A0A28D}" presName="hierChild3" presStyleCnt="0"/>
      <dgm:spPr/>
    </dgm:pt>
  </dgm:ptLst>
  <dgm:cxnLst>
    <dgm:cxn modelId="{63ADEF97-2A13-41BD-8746-A8DED82056F6}" type="presOf" srcId="{2F814775-DD8F-4315-A96A-692E544EBB25}" destId="{7B04727B-CDA1-43E3-9A03-A069FD2F2435}" srcOrd="1" destOrd="0" presId="urn:microsoft.com/office/officeart/2005/8/layout/orgChart1"/>
    <dgm:cxn modelId="{11399D77-D1D5-4F36-B6DA-0C38F1FE8535}" type="presOf" srcId="{B84B21FD-6604-449A-98AF-5644FA98F150}" destId="{02E96955-D9EC-4D1E-BBFF-97BC3A27AAEC}" srcOrd="0" destOrd="0" presId="urn:microsoft.com/office/officeart/2005/8/layout/orgChart1"/>
    <dgm:cxn modelId="{E2AA32D7-C133-4AAE-AFAB-8723854A51B4}" type="presOf" srcId="{2F814775-DD8F-4315-A96A-692E544EBB25}" destId="{BDB34858-C018-47CF-9294-9C654673442E}" srcOrd="0" destOrd="0" presId="urn:microsoft.com/office/officeart/2005/8/layout/orgChart1"/>
    <dgm:cxn modelId="{EBA03FE7-7DB1-444B-B13C-E66EEC4E73B8}" srcId="{04661629-AEF2-4C49-B698-52E62D77E3B1}" destId="{7A6FB33E-D490-4A35-94C4-8EBCC7A0A28D}" srcOrd="3" destOrd="0" parTransId="{DA8FF5B3-015A-4222-A626-2002E9865F16}" sibTransId="{E4E4B8C0-608F-4B1E-BB6E-FB0249D57862}"/>
    <dgm:cxn modelId="{CBC07750-E96C-4C1E-AD8D-C8A04F5CBAC6}" type="presOf" srcId="{7A6FB33E-D490-4A35-94C4-8EBCC7A0A28D}" destId="{DA5C7AA7-12D7-45D3-982D-07F632D9DA5A}" srcOrd="0" destOrd="0" presId="urn:microsoft.com/office/officeart/2005/8/layout/orgChart1"/>
    <dgm:cxn modelId="{13F06180-E584-42CE-B2ED-0AEC1098187C}" type="presOf" srcId="{76F42AF7-531D-4311-9F89-28BEBF368FA3}" destId="{52C7BAB3-46EF-406B-B7B3-1B0817E5E40B}" srcOrd="0" destOrd="0" presId="urn:microsoft.com/office/officeart/2005/8/layout/orgChart1"/>
    <dgm:cxn modelId="{41C7DF3E-4028-4A28-A424-8CA70C1F2A15}" srcId="{04661629-AEF2-4C49-B698-52E62D77E3B1}" destId="{2F814775-DD8F-4315-A96A-692E544EBB25}" srcOrd="1" destOrd="0" parTransId="{BAA751DD-72ED-429C-8083-26DCA94FFE50}" sibTransId="{0A8F5F30-523F-4A57-9DFC-8A47F7D608B9}"/>
    <dgm:cxn modelId="{1BE21A51-6AAB-44EB-B8D1-53698C8F4F33}" type="presOf" srcId="{B84B21FD-6604-449A-98AF-5644FA98F150}" destId="{C3D29CD9-DC76-4EF3-97B0-49E7C9C1BC0B}" srcOrd="1" destOrd="0" presId="urn:microsoft.com/office/officeart/2005/8/layout/orgChart1"/>
    <dgm:cxn modelId="{261A35EA-4D15-4E16-AC8C-F205FD169B71}" srcId="{04661629-AEF2-4C49-B698-52E62D77E3B1}" destId="{76F42AF7-531D-4311-9F89-28BEBF368FA3}" srcOrd="0" destOrd="0" parTransId="{AF6B39A5-8DBF-4F12-8E64-11499A252BD0}" sibTransId="{CFC5013C-33B6-45EC-A149-5ED397259041}"/>
    <dgm:cxn modelId="{EF8AC1BC-C548-48D6-AD79-26DAD76502BA}" type="presOf" srcId="{76F42AF7-531D-4311-9F89-28BEBF368FA3}" destId="{D044DCBD-D8F9-48BF-854C-3488E3E03DA1}" srcOrd="1" destOrd="0" presId="urn:microsoft.com/office/officeart/2005/8/layout/orgChart1"/>
    <dgm:cxn modelId="{052AE0ED-F184-4A86-9146-AA2AD6CB9ABF}" srcId="{04661629-AEF2-4C49-B698-52E62D77E3B1}" destId="{B84B21FD-6604-449A-98AF-5644FA98F150}" srcOrd="2" destOrd="0" parTransId="{7DD23D1D-D206-4DC5-B989-6816A7AE0381}" sibTransId="{7555B255-1D67-4281-B822-6ED53FD8CC52}"/>
    <dgm:cxn modelId="{650D3536-3BA0-4EC2-B9FD-1E5262B60A08}" type="presOf" srcId="{04661629-AEF2-4C49-B698-52E62D77E3B1}" destId="{D1925F1D-EC5F-48D6-A7E8-80FF4B535084}" srcOrd="0" destOrd="0" presId="urn:microsoft.com/office/officeart/2005/8/layout/orgChart1"/>
    <dgm:cxn modelId="{DA2B6803-8EFC-4E88-AB49-CD02E388AE66}" type="presOf" srcId="{7A6FB33E-D490-4A35-94C4-8EBCC7A0A28D}" destId="{ECD0C62A-42D2-4654-BB89-97C8CF19896C}" srcOrd="1" destOrd="0" presId="urn:microsoft.com/office/officeart/2005/8/layout/orgChart1"/>
    <dgm:cxn modelId="{853CEFCE-0F38-4242-AB1A-4AFDB5ED5ABD}" type="presParOf" srcId="{D1925F1D-EC5F-48D6-A7E8-80FF4B535084}" destId="{99428ADC-BDB4-4971-B1D4-EDD38BE76F08}" srcOrd="0" destOrd="0" presId="urn:microsoft.com/office/officeart/2005/8/layout/orgChart1"/>
    <dgm:cxn modelId="{2D5D86F3-5888-40D5-A4B6-DCEA3B1E66EC}" type="presParOf" srcId="{99428ADC-BDB4-4971-B1D4-EDD38BE76F08}" destId="{CECF1463-A08D-48E0-A65D-A7EAA12BFDE7}" srcOrd="0" destOrd="0" presId="urn:microsoft.com/office/officeart/2005/8/layout/orgChart1"/>
    <dgm:cxn modelId="{C564C9E3-9731-482C-A9A7-0C4B18D5359F}" type="presParOf" srcId="{CECF1463-A08D-48E0-A65D-A7EAA12BFDE7}" destId="{52C7BAB3-46EF-406B-B7B3-1B0817E5E40B}" srcOrd="0" destOrd="0" presId="urn:microsoft.com/office/officeart/2005/8/layout/orgChart1"/>
    <dgm:cxn modelId="{1DCD98DE-F15F-4890-8D99-2B68115DB1CE}" type="presParOf" srcId="{CECF1463-A08D-48E0-A65D-A7EAA12BFDE7}" destId="{D044DCBD-D8F9-48BF-854C-3488E3E03DA1}" srcOrd="1" destOrd="0" presId="urn:microsoft.com/office/officeart/2005/8/layout/orgChart1"/>
    <dgm:cxn modelId="{7B57855C-BEA4-49A8-A005-2583C90A318B}" type="presParOf" srcId="{99428ADC-BDB4-4971-B1D4-EDD38BE76F08}" destId="{1A8E2946-B74C-4A99-AB1C-B5A1014349EC}" srcOrd="1" destOrd="0" presId="urn:microsoft.com/office/officeart/2005/8/layout/orgChart1"/>
    <dgm:cxn modelId="{E45A66BF-275C-4B4F-8989-A1C19740831C}" type="presParOf" srcId="{99428ADC-BDB4-4971-B1D4-EDD38BE76F08}" destId="{94621CFF-9164-4DAD-8D22-F6935AC637D6}" srcOrd="2" destOrd="0" presId="urn:microsoft.com/office/officeart/2005/8/layout/orgChart1"/>
    <dgm:cxn modelId="{3E8C68B2-90E7-4C64-84CF-854C694ABF64}" type="presParOf" srcId="{D1925F1D-EC5F-48D6-A7E8-80FF4B535084}" destId="{B66C453E-E80A-49BE-9BAD-6EBE40F1298D}" srcOrd="1" destOrd="0" presId="urn:microsoft.com/office/officeart/2005/8/layout/orgChart1"/>
    <dgm:cxn modelId="{40683B52-7452-4BE5-B160-53CACEDB4C9F}" type="presParOf" srcId="{B66C453E-E80A-49BE-9BAD-6EBE40F1298D}" destId="{A7C56C22-F9E8-44BE-9657-5FAD7BB90305}" srcOrd="0" destOrd="0" presId="urn:microsoft.com/office/officeart/2005/8/layout/orgChart1"/>
    <dgm:cxn modelId="{B4386ACE-D238-45E7-B1B5-09B8E923692B}" type="presParOf" srcId="{A7C56C22-F9E8-44BE-9657-5FAD7BB90305}" destId="{BDB34858-C018-47CF-9294-9C654673442E}" srcOrd="0" destOrd="0" presId="urn:microsoft.com/office/officeart/2005/8/layout/orgChart1"/>
    <dgm:cxn modelId="{87D15F37-79DD-4ECC-A7B1-1DFD7A0EA638}" type="presParOf" srcId="{A7C56C22-F9E8-44BE-9657-5FAD7BB90305}" destId="{7B04727B-CDA1-43E3-9A03-A069FD2F2435}" srcOrd="1" destOrd="0" presId="urn:microsoft.com/office/officeart/2005/8/layout/orgChart1"/>
    <dgm:cxn modelId="{42878F62-FECF-44B6-A7B2-F4331D81107B}" type="presParOf" srcId="{B66C453E-E80A-49BE-9BAD-6EBE40F1298D}" destId="{23EEE29B-75C3-4EDF-9C25-BA10AC0DCAD8}" srcOrd="1" destOrd="0" presId="urn:microsoft.com/office/officeart/2005/8/layout/orgChart1"/>
    <dgm:cxn modelId="{73819096-757B-45FA-BA55-E930B8D7BAD9}" type="presParOf" srcId="{B66C453E-E80A-49BE-9BAD-6EBE40F1298D}" destId="{76CCA4EA-FFCF-4581-830B-F8C88727E39D}" srcOrd="2" destOrd="0" presId="urn:microsoft.com/office/officeart/2005/8/layout/orgChart1"/>
    <dgm:cxn modelId="{780BB294-BCE6-49DC-9400-CBA30E9E6FDD}" type="presParOf" srcId="{D1925F1D-EC5F-48D6-A7E8-80FF4B535084}" destId="{750C300D-F825-49E3-8B70-0477A91FDFCC}" srcOrd="2" destOrd="0" presId="urn:microsoft.com/office/officeart/2005/8/layout/orgChart1"/>
    <dgm:cxn modelId="{17F07685-D173-4AF0-920C-B867BC83C951}" type="presParOf" srcId="{750C300D-F825-49E3-8B70-0477A91FDFCC}" destId="{02BA2D47-0C19-4377-8391-CFD3AD414F9B}" srcOrd="0" destOrd="0" presId="urn:microsoft.com/office/officeart/2005/8/layout/orgChart1"/>
    <dgm:cxn modelId="{B9BBE98B-E9A3-403E-AABA-6BD32E16743D}" type="presParOf" srcId="{02BA2D47-0C19-4377-8391-CFD3AD414F9B}" destId="{02E96955-D9EC-4D1E-BBFF-97BC3A27AAEC}" srcOrd="0" destOrd="0" presId="urn:microsoft.com/office/officeart/2005/8/layout/orgChart1"/>
    <dgm:cxn modelId="{B339F430-828A-428D-A73F-5AC735D60899}" type="presParOf" srcId="{02BA2D47-0C19-4377-8391-CFD3AD414F9B}" destId="{C3D29CD9-DC76-4EF3-97B0-49E7C9C1BC0B}" srcOrd="1" destOrd="0" presId="urn:microsoft.com/office/officeart/2005/8/layout/orgChart1"/>
    <dgm:cxn modelId="{0C072B39-EF51-4468-A6B7-C41E09CBBDCA}" type="presParOf" srcId="{750C300D-F825-49E3-8B70-0477A91FDFCC}" destId="{D97325A7-42A3-4BC5-AA5C-EAD0CB245C28}" srcOrd="1" destOrd="0" presId="urn:microsoft.com/office/officeart/2005/8/layout/orgChart1"/>
    <dgm:cxn modelId="{2FA398EE-BE62-4B72-A4E6-52728093C26D}" type="presParOf" srcId="{750C300D-F825-49E3-8B70-0477A91FDFCC}" destId="{34E33451-9CF9-4B37-85DB-DBB79617C82B}" srcOrd="2" destOrd="0" presId="urn:microsoft.com/office/officeart/2005/8/layout/orgChart1"/>
    <dgm:cxn modelId="{6079F855-8661-4AC4-AEA7-F5106CC71CF9}" type="presParOf" srcId="{D1925F1D-EC5F-48D6-A7E8-80FF4B535084}" destId="{D17547E4-4DF4-43B5-9141-0D8F8E33341E}" srcOrd="3" destOrd="0" presId="urn:microsoft.com/office/officeart/2005/8/layout/orgChart1"/>
    <dgm:cxn modelId="{C746B1C8-3BC5-4D4A-9113-42B289CD19C8}" type="presParOf" srcId="{D17547E4-4DF4-43B5-9141-0D8F8E33341E}" destId="{15CD93AA-81D7-40BA-AFC9-9B887FA6FFE4}" srcOrd="0" destOrd="0" presId="urn:microsoft.com/office/officeart/2005/8/layout/orgChart1"/>
    <dgm:cxn modelId="{23562673-85EF-476F-9016-B857A67C17A7}" type="presParOf" srcId="{15CD93AA-81D7-40BA-AFC9-9B887FA6FFE4}" destId="{DA5C7AA7-12D7-45D3-982D-07F632D9DA5A}" srcOrd="0" destOrd="0" presId="urn:microsoft.com/office/officeart/2005/8/layout/orgChart1"/>
    <dgm:cxn modelId="{2ECB228B-4E06-4FB7-9995-E6EA40EFA8B2}" type="presParOf" srcId="{15CD93AA-81D7-40BA-AFC9-9B887FA6FFE4}" destId="{ECD0C62A-42D2-4654-BB89-97C8CF19896C}" srcOrd="1" destOrd="0" presId="urn:microsoft.com/office/officeart/2005/8/layout/orgChart1"/>
    <dgm:cxn modelId="{E9B7F5BD-4AC5-4B74-B3F4-AF67DE94C5B8}" type="presParOf" srcId="{D17547E4-4DF4-43B5-9141-0D8F8E33341E}" destId="{0AF51B8E-D45F-42DD-B848-5C2964F1D60F}" srcOrd="1" destOrd="0" presId="urn:microsoft.com/office/officeart/2005/8/layout/orgChart1"/>
    <dgm:cxn modelId="{9B426178-D7E9-4E6B-8164-6B9AAF853194}" type="presParOf" srcId="{D17547E4-4DF4-43B5-9141-0D8F8E33341E}" destId="{2DE1C2A8-87BD-4CD0-B18A-575CF43AFB0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D09A416-920D-45EB-B010-6927EE44BEF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4432E4-B665-4938-B257-0336940DD8D1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объемный учебный материал «упаковывается» в короткие мультимедийные интерактивные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микроистории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9E6698-F248-40B6-914A-D4836605AB2F}" type="parTrans" cxnId="{A12C630F-B8D5-485D-B7EB-FC333E4F5272}">
      <dgm:prSet/>
      <dgm:spPr/>
      <dgm:t>
        <a:bodyPr/>
        <a:lstStyle/>
        <a:p>
          <a:endParaRPr lang="ru-RU"/>
        </a:p>
      </dgm:t>
    </dgm:pt>
    <dgm:pt modelId="{803B159C-6154-421A-90F3-5E886BBA5247}" type="sibTrans" cxnId="{A12C630F-B8D5-485D-B7EB-FC333E4F5272}">
      <dgm:prSet/>
      <dgm:spPr/>
      <dgm:t>
        <a:bodyPr/>
        <a:lstStyle/>
        <a:p>
          <a:endParaRPr lang="ru-RU"/>
        </a:p>
      </dgm:t>
    </dgm:pt>
    <dgm:pt modelId="{24C6ACD7-C186-41EE-A119-3A2DFCC3BBE0}">
      <dgm:prSet custT="1"/>
      <dgm:spPr/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материал приобретает лаконичную законченную форму;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510330-C70F-459C-9E9A-B3DBEE014F5C}" type="parTrans" cxnId="{0D598B8F-ABE1-4BE1-B885-829F2CD7D4F9}">
      <dgm:prSet/>
      <dgm:spPr/>
      <dgm:t>
        <a:bodyPr/>
        <a:lstStyle/>
        <a:p>
          <a:endParaRPr lang="ru-RU"/>
        </a:p>
      </dgm:t>
    </dgm:pt>
    <dgm:pt modelId="{06EB04D1-15AB-4131-89B5-1FEBFCAA175B}" type="sibTrans" cxnId="{0D598B8F-ABE1-4BE1-B885-829F2CD7D4F9}">
      <dgm:prSet/>
      <dgm:spPr/>
      <dgm:t>
        <a:bodyPr/>
        <a:lstStyle/>
        <a:p>
          <a:endParaRPr lang="ru-RU"/>
        </a:p>
      </dgm:t>
    </dgm:pt>
    <dgm:pt modelId="{E6DC696B-639A-44CD-A9D4-2262B68F7E92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сочетание текста с другими элементами (видео, аудио, фото и др.) создает занимательный материал, который можно использовать как самостоятельный материал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BFEB75-3FEF-443F-B44B-5E23455731FC}" type="parTrans" cxnId="{C1CEFE8C-ECD2-4A1E-962A-E5F4EE6D9F41}">
      <dgm:prSet/>
      <dgm:spPr/>
      <dgm:t>
        <a:bodyPr/>
        <a:lstStyle/>
        <a:p>
          <a:endParaRPr lang="ru-RU"/>
        </a:p>
      </dgm:t>
    </dgm:pt>
    <dgm:pt modelId="{9989F3F2-34F0-4821-BA83-035CD6D060A4}" type="sibTrans" cxnId="{C1CEFE8C-ECD2-4A1E-962A-E5F4EE6D9F41}">
      <dgm:prSet/>
      <dgm:spPr/>
      <dgm:t>
        <a:bodyPr/>
        <a:lstStyle/>
        <a:p>
          <a:endParaRPr lang="ru-RU"/>
        </a:p>
      </dgm:t>
    </dgm:pt>
    <dgm:pt modelId="{E8B069D2-DDA1-4767-B7CD-DFD17E822CF2}" type="pres">
      <dgm:prSet presAssocID="{3D09A416-920D-45EB-B010-6927EE44BEF9}" presName="CompostProcess" presStyleCnt="0">
        <dgm:presLayoutVars>
          <dgm:dir/>
          <dgm:resizeHandles val="exact"/>
        </dgm:presLayoutVars>
      </dgm:prSet>
      <dgm:spPr/>
    </dgm:pt>
    <dgm:pt modelId="{716CC5EE-FAC5-403D-B411-9240D6F5B842}" type="pres">
      <dgm:prSet presAssocID="{3D09A416-920D-45EB-B010-6927EE44BEF9}" presName="arrow" presStyleLbl="bgShp" presStyleIdx="0" presStyleCnt="1"/>
      <dgm:spPr/>
    </dgm:pt>
    <dgm:pt modelId="{5AC4BEAB-DAD6-4C82-8E52-DFF0CEC8D999}" type="pres">
      <dgm:prSet presAssocID="{3D09A416-920D-45EB-B010-6927EE44BEF9}" presName="linearProcess" presStyleCnt="0"/>
      <dgm:spPr/>
    </dgm:pt>
    <dgm:pt modelId="{40BBE054-7179-4112-9100-3018A3A1987F}" type="pres">
      <dgm:prSet presAssocID="{474432E4-B665-4938-B257-0336940DD8D1}" presName="textNode" presStyleLbl="node1" presStyleIdx="0" presStyleCnt="3">
        <dgm:presLayoutVars>
          <dgm:bulletEnabled val="1"/>
        </dgm:presLayoutVars>
      </dgm:prSet>
      <dgm:spPr/>
    </dgm:pt>
    <dgm:pt modelId="{998A2984-572F-42AC-AE17-381BD7AD40D8}" type="pres">
      <dgm:prSet presAssocID="{803B159C-6154-421A-90F3-5E886BBA5247}" presName="sibTrans" presStyleCnt="0"/>
      <dgm:spPr/>
    </dgm:pt>
    <dgm:pt modelId="{82674682-F78C-4FBE-A13B-E8C94272D9BB}" type="pres">
      <dgm:prSet presAssocID="{24C6ACD7-C186-41EE-A119-3A2DFCC3BBE0}" presName="textNode" presStyleLbl="node1" presStyleIdx="1" presStyleCnt="3">
        <dgm:presLayoutVars>
          <dgm:bulletEnabled val="1"/>
        </dgm:presLayoutVars>
      </dgm:prSet>
      <dgm:spPr/>
    </dgm:pt>
    <dgm:pt modelId="{8E7DDA32-0576-4E12-9AD6-639B1D3BED7F}" type="pres">
      <dgm:prSet presAssocID="{06EB04D1-15AB-4131-89B5-1FEBFCAA175B}" presName="sibTrans" presStyleCnt="0"/>
      <dgm:spPr/>
    </dgm:pt>
    <dgm:pt modelId="{391EED5F-F2F7-4294-94FB-53DB3938F9C6}" type="pres">
      <dgm:prSet presAssocID="{E6DC696B-639A-44CD-A9D4-2262B68F7E92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5ACE31-0BA1-4B07-998D-B2DCF620B12C}" type="presOf" srcId="{474432E4-B665-4938-B257-0336940DD8D1}" destId="{40BBE054-7179-4112-9100-3018A3A1987F}" srcOrd="0" destOrd="0" presId="urn:microsoft.com/office/officeart/2005/8/layout/hProcess9"/>
    <dgm:cxn modelId="{60274422-6240-4D4D-A2CF-21FC38BEF4B9}" type="presOf" srcId="{E6DC696B-639A-44CD-A9D4-2262B68F7E92}" destId="{391EED5F-F2F7-4294-94FB-53DB3938F9C6}" srcOrd="0" destOrd="0" presId="urn:microsoft.com/office/officeart/2005/8/layout/hProcess9"/>
    <dgm:cxn modelId="{276205AB-71C5-49D8-9F7E-DF409E13391C}" type="presOf" srcId="{24C6ACD7-C186-41EE-A119-3A2DFCC3BBE0}" destId="{82674682-F78C-4FBE-A13B-E8C94272D9BB}" srcOrd="0" destOrd="0" presId="urn:microsoft.com/office/officeart/2005/8/layout/hProcess9"/>
    <dgm:cxn modelId="{C1CEFE8C-ECD2-4A1E-962A-E5F4EE6D9F41}" srcId="{3D09A416-920D-45EB-B010-6927EE44BEF9}" destId="{E6DC696B-639A-44CD-A9D4-2262B68F7E92}" srcOrd="2" destOrd="0" parTransId="{56BFEB75-3FEF-443F-B44B-5E23455731FC}" sibTransId="{9989F3F2-34F0-4821-BA83-035CD6D060A4}"/>
    <dgm:cxn modelId="{0D598B8F-ABE1-4BE1-B885-829F2CD7D4F9}" srcId="{3D09A416-920D-45EB-B010-6927EE44BEF9}" destId="{24C6ACD7-C186-41EE-A119-3A2DFCC3BBE0}" srcOrd="1" destOrd="0" parTransId="{BB510330-C70F-459C-9E9A-B3DBEE014F5C}" sibTransId="{06EB04D1-15AB-4131-89B5-1FEBFCAA175B}"/>
    <dgm:cxn modelId="{6ECD4B9B-225B-41C8-9EE7-3ECFA200E10A}" type="presOf" srcId="{3D09A416-920D-45EB-B010-6927EE44BEF9}" destId="{E8B069D2-DDA1-4767-B7CD-DFD17E822CF2}" srcOrd="0" destOrd="0" presId="urn:microsoft.com/office/officeart/2005/8/layout/hProcess9"/>
    <dgm:cxn modelId="{A12C630F-B8D5-485D-B7EB-FC333E4F5272}" srcId="{3D09A416-920D-45EB-B010-6927EE44BEF9}" destId="{474432E4-B665-4938-B257-0336940DD8D1}" srcOrd="0" destOrd="0" parTransId="{039E6698-F248-40B6-914A-D4836605AB2F}" sibTransId="{803B159C-6154-421A-90F3-5E886BBA5247}"/>
    <dgm:cxn modelId="{4698DA7B-BD17-4BC7-8231-B3E11FC7A4EE}" type="presParOf" srcId="{E8B069D2-DDA1-4767-B7CD-DFD17E822CF2}" destId="{716CC5EE-FAC5-403D-B411-9240D6F5B842}" srcOrd="0" destOrd="0" presId="urn:microsoft.com/office/officeart/2005/8/layout/hProcess9"/>
    <dgm:cxn modelId="{A8AD9630-693D-4B7D-9892-2D879FB364F3}" type="presParOf" srcId="{E8B069D2-DDA1-4767-B7CD-DFD17E822CF2}" destId="{5AC4BEAB-DAD6-4C82-8E52-DFF0CEC8D999}" srcOrd="1" destOrd="0" presId="urn:microsoft.com/office/officeart/2005/8/layout/hProcess9"/>
    <dgm:cxn modelId="{9902B8A2-E6BE-4AF9-A302-FA35B2C7CD67}" type="presParOf" srcId="{5AC4BEAB-DAD6-4C82-8E52-DFF0CEC8D999}" destId="{40BBE054-7179-4112-9100-3018A3A1987F}" srcOrd="0" destOrd="0" presId="urn:microsoft.com/office/officeart/2005/8/layout/hProcess9"/>
    <dgm:cxn modelId="{21C87872-2669-4783-A9A6-B5615C8BC031}" type="presParOf" srcId="{5AC4BEAB-DAD6-4C82-8E52-DFF0CEC8D999}" destId="{998A2984-572F-42AC-AE17-381BD7AD40D8}" srcOrd="1" destOrd="0" presId="urn:microsoft.com/office/officeart/2005/8/layout/hProcess9"/>
    <dgm:cxn modelId="{0EC22BBD-D285-4842-AB50-DA6FB60520B7}" type="presParOf" srcId="{5AC4BEAB-DAD6-4C82-8E52-DFF0CEC8D999}" destId="{82674682-F78C-4FBE-A13B-E8C94272D9BB}" srcOrd="2" destOrd="0" presId="urn:microsoft.com/office/officeart/2005/8/layout/hProcess9"/>
    <dgm:cxn modelId="{5599CEE5-37E7-4610-9EC3-2BDAD590C7C0}" type="presParOf" srcId="{5AC4BEAB-DAD6-4C82-8E52-DFF0CEC8D999}" destId="{8E7DDA32-0576-4E12-9AD6-639B1D3BED7F}" srcOrd="3" destOrd="0" presId="urn:microsoft.com/office/officeart/2005/8/layout/hProcess9"/>
    <dgm:cxn modelId="{D3B75422-B559-42A0-864B-FBE0E3AAB99E}" type="presParOf" srcId="{5AC4BEAB-DAD6-4C82-8E52-DFF0CEC8D999}" destId="{391EED5F-F2F7-4294-94FB-53DB3938F9C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B077902-085D-471C-81B8-673E9710A553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4D3B7B-9A4E-43CA-8F34-1AADA7CC3FC8}">
      <dgm:prSet custT="1"/>
      <dgm:spPr/>
      <dgm:t>
        <a:bodyPr/>
        <a:lstStyle/>
        <a:p>
          <a:pPr rtl="0"/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Timeline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JS – универсальный сервис, подходящий для решения множества учебных задач</a:t>
          </a:r>
          <a:endParaRPr lang="ru-RU" sz="1700" dirty="0"/>
        </a:p>
      </dgm:t>
    </dgm:pt>
    <dgm:pt modelId="{2B7E1929-DC4C-49BD-8D8F-8CFE91024BAF}" type="parTrans" cxnId="{DFCF9CA6-261F-416B-BFF3-C98257B7FC05}">
      <dgm:prSet/>
      <dgm:spPr/>
      <dgm:t>
        <a:bodyPr/>
        <a:lstStyle/>
        <a:p>
          <a:endParaRPr lang="ru-RU"/>
        </a:p>
      </dgm:t>
    </dgm:pt>
    <dgm:pt modelId="{615B8C99-A9A4-454B-BD82-181798F671D3}" type="sibTrans" cxnId="{DFCF9CA6-261F-416B-BFF3-C98257B7FC05}">
      <dgm:prSet/>
      <dgm:spPr/>
      <dgm:t>
        <a:bodyPr/>
        <a:lstStyle/>
        <a:p>
          <a:endParaRPr lang="ru-RU"/>
        </a:p>
      </dgm:t>
    </dgm:pt>
    <dgm:pt modelId="{B50A3578-6D31-47B8-BB83-62DDB0EBB439}">
      <dgm:prSet custT="1"/>
      <dgm:spPr/>
      <dgm:t>
        <a:bodyPr/>
        <a:lstStyle/>
        <a:p>
          <a:pPr rtl="0"/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Sutori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интерактивный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созданный специально для образования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6BD627-4A45-42D8-BE1D-ACA0B1DFB49E}" type="parTrans" cxnId="{0B481811-AAE9-46F3-906B-7D9533B435C5}">
      <dgm:prSet/>
      <dgm:spPr/>
      <dgm:t>
        <a:bodyPr/>
        <a:lstStyle/>
        <a:p>
          <a:endParaRPr lang="ru-RU"/>
        </a:p>
      </dgm:t>
    </dgm:pt>
    <dgm:pt modelId="{677E404B-B06C-4560-8670-7687966B65ED}" type="sibTrans" cxnId="{0B481811-AAE9-46F3-906B-7D9533B435C5}">
      <dgm:prSet/>
      <dgm:spPr/>
      <dgm:t>
        <a:bodyPr/>
        <a:lstStyle/>
        <a:p>
          <a:endParaRPr lang="ru-RU"/>
        </a:p>
      </dgm:t>
    </dgm:pt>
    <dgm:pt modelId="{B20C1C46-8AA1-4138-AE62-CC2B6B158CEB}">
      <dgm:prSet custT="1"/>
      <dgm:spPr/>
      <dgm:t>
        <a:bodyPr/>
        <a:lstStyle/>
        <a:p>
          <a:pPr rtl="0"/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Timetoast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классический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 возможностью выбора платного или бесплатного аккаунта</a:t>
          </a:r>
          <a:endParaRPr lang="ru-RU" sz="1700" dirty="0"/>
        </a:p>
      </dgm:t>
    </dgm:pt>
    <dgm:pt modelId="{8665E8CF-F17E-471E-9E8F-6A426127FF09}" type="parTrans" cxnId="{9C21ED15-4282-49BD-ABAD-276604724C49}">
      <dgm:prSet/>
      <dgm:spPr/>
      <dgm:t>
        <a:bodyPr/>
        <a:lstStyle/>
        <a:p>
          <a:endParaRPr lang="ru-RU"/>
        </a:p>
      </dgm:t>
    </dgm:pt>
    <dgm:pt modelId="{4391D38C-4AF3-478E-A895-A375421DDA97}" type="sibTrans" cxnId="{9C21ED15-4282-49BD-ABAD-276604724C49}">
      <dgm:prSet/>
      <dgm:spPr/>
      <dgm:t>
        <a:bodyPr/>
        <a:lstStyle/>
        <a:p>
          <a:endParaRPr lang="ru-RU"/>
        </a:p>
      </dgm:t>
    </dgm:pt>
    <dgm:pt modelId="{F1D3E42D-B3ED-4D77-9DF8-208D64FBB620}">
      <dgm:prSet custT="1"/>
      <dgm:spPr/>
      <dgm:t>
        <a:bodyPr/>
        <a:lstStyle/>
        <a:p>
          <a:pPr rtl="0"/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Myhistro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сервис на русском языке, позволяет создавать красочные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таймлайны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7A80FA-A440-4E3A-BE4C-C713F8548DC6}" type="parTrans" cxnId="{4FC9CB07-4BD8-4E42-890D-6A9412075411}">
      <dgm:prSet/>
      <dgm:spPr/>
      <dgm:t>
        <a:bodyPr/>
        <a:lstStyle/>
        <a:p>
          <a:endParaRPr lang="ru-RU"/>
        </a:p>
      </dgm:t>
    </dgm:pt>
    <dgm:pt modelId="{4BE88167-CA7D-43E9-AB34-EE00630D9B5E}" type="sibTrans" cxnId="{4FC9CB07-4BD8-4E42-890D-6A9412075411}">
      <dgm:prSet/>
      <dgm:spPr/>
      <dgm:t>
        <a:bodyPr/>
        <a:lstStyle/>
        <a:p>
          <a:endParaRPr lang="ru-RU"/>
        </a:p>
      </dgm:t>
    </dgm:pt>
    <dgm:pt modelId="{97848C5E-529E-4BDC-9409-4FD1FF6661A9}" type="pres">
      <dgm:prSet presAssocID="{3B077902-085D-471C-81B8-673E9710A553}" presName="matrix" presStyleCnt="0">
        <dgm:presLayoutVars>
          <dgm:chMax val="1"/>
          <dgm:dir/>
          <dgm:resizeHandles val="exact"/>
        </dgm:presLayoutVars>
      </dgm:prSet>
      <dgm:spPr/>
    </dgm:pt>
    <dgm:pt modelId="{E93A2D5B-1988-4C40-9308-1194296BA3D5}" type="pres">
      <dgm:prSet presAssocID="{3B077902-085D-471C-81B8-673E9710A553}" presName="diamond" presStyleLbl="bgShp" presStyleIdx="0" presStyleCnt="1"/>
      <dgm:spPr/>
    </dgm:pt>
    <dgm:pt modelId="{89EAB500-05AD-4FF3-8D8D-04953FBD0255}" type="pres">
      <dgm:prSet presAssocID="{3B077902-085D-471C-81B8-673E9710A553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5FB77-2F8A-4439-970C-3C906DC235FD}" type="pres">
      <dgm:prSet presAssocID="{3B077902-085D-471C-81B8-673E9710A553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7188C2-D669-4C2D-893E-35821A3D6CA8}" type="pres">
      <dgm:prSet presAssocID="{3B077902-085D-471C-81B8-673E9710A553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51958-88F5-4B47-89C9-638EC6FC589B}" type="pres">
      <dgm:prSet presAssocID="{3B077902-085D-471C-81B8-673E9710A553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C9CB07-4BD8-4E42-890D-6A9412075411}" srcId="{3B077902-085D-471C-81B8-673E9710A553}" destId="{F1D3E42D-B3ED-4D77-9DF8-208D64FBB620}" srcOrd="3" destOrd="0" parTransId="{917A80FA-A440-4E3A-BE4C-C713F8548DC6}" sibTransId="{4BE88167-CA7D-43E9-AB34-EE00630D9B5E}"/>
    <dgm:cxn modelId="{DFCF9CA6-261F-416B-BFF3-C98257B7FC05}" srcId="{3B077902-085D-471C-81B8-673E9710A553}" destId="{D74D3B7B-9A4E-43CA-8F34-1AADA7CC3FC8}" srcOrd="0" destOrd="0" parTransId="{2B7E1929-DC4C-49BD-8D8F-8CFE91024BAF}" sibTransId="{615B8C99-A9A4-454B-BD82-181798F671D3}"/>
    <dgm:cxn modelId="{0B481811-AAE9-46F3-906B-7D9533B435C5}" srcId="{3B077902-085D-471C-81B8-673E9710A553}" destId="{B50A3578-6D31-47B8-BB83-62DDB0EBB439}" srcOrd="1" destOrd="0" parTransId="{876BD627-4A45-42D8-BE1D-ACA0B1DFB49E}" sibTransId="{677E404B-B06C-4560-8670-7687966B65ED}"/>
    <dgm:cxn modelId="{277001B0-5205-4C63-B171-07D5F48A95DE}" type="presOf" srcId="{D74D3B7B-9A4E-43CA-8F34-1AADA7CC3FC8}" destId="{89EAB500-05AD-4FF3-8D8D-04953FBD0255}" srcOrd="0" destOrd="0" presId="urn:microsoft.com/office/officeart/2005/8/layout/matrix3"/>
    <dgm:cxn modelId="{9AC1DF7D-B225-4C15-B822-23DBBADDB8FD}" type="presOf" srcId="{F1D3E42D-B3ED-4D77-9DF8-208D64FBB620}" destId="{BEB51958-88F5-4B47-89C9-638EC6FC589B}" srcOrd="0" destOrd="0" presId="urn:microsoft.com/office/officeart/2005/8/layout/matrix3"/>
    <dgm:cxn modelId="{2BE19909-86EE-4B02-9123-0AEBA1FB8082}" type="presOf" srcId="{3B077902-085D-471C-81B8-673E9710A553}" destId="{97848C5E-529E-4BDC-9409-4FD1FF6661A9}" srcOrd="0" destOrd="0" presId="urn:microsoft.com/office/officeart/2005/8/layout/matrix3"/>
    <dgm:cxn modelId="{FB620E2E-6AE4-4045-9BC4-E81E053D8E28}" type="presOf" srcId="{B50A3578-6D31-47B8-BB83-62DDB0EBB439}" destId="{85C5FB77-2F8A-4439-970C-3C906DC235FD}" srcOrd="0" destOrd="0" presId="urn:microsoft.com/office/officeart/2005/8/layout/matrix3"/>
    <dgm:cxn modelId="{9C21ED15-4282-49BD-ABAD-276604724C49}" srcId="{3B077902-085D-471C-81B8-673E9710A553}" destId="{B20C1C46-8AA1-4138-AE62-CC2B6B158CEB}" srcOrd="2" destOrd="0" parTransId="{8665E8CF-F17E-471E-9E8F-6A426127FF09}" sibTransId="{4391D38C-4AF3-478E-A895-A375421DDA97}"/>
    <dgm:cxn modelId="{E2A4D611-6613-4015-936B-49A939678088}" type="presOf" srcId="{B20C1C46-8AA1-4138-AE62-CC2B6B158CEB}" destId="{107188C2-D669-4C2D-893E-35821A3D6CA8}" srcOrd="0" destOrd="0" presId="urn:microsoft.com/office/officeart/2005/8/layout/matrix3"/>
    <dgm:cxn modelId="{7DC4C9F8-1EED-4943-B9E0-16A94736B8D2}" type="presParOf" srcId="{97848C5E-529E-4BDC-9409-4FD1FF6661A9}" destId="{E93A2D5B-1988-4C40-9308-1194296BA3D5}" srcOrd="0" destOrd="0" presId="urn:microsoft.com/office/officeart/2005/8/layout/matrix3"/>
    <dgm:cxn modelId="{81D1F482-B286-4A91-A5AD-89CC983458A9}" type="presParOf" srcId="{97848C5E-529E-4BDC-9409-4FD1FF6661A9}" destId="{89EAB500-05AD-4FF3-8D8D-04953FBD0255}" srcOrd="1" destOrd="0" presId="urn:microsoft.com/office/officeart/2005/8/layout/matrix3"/>
    <dgm:cxn modelId="{DF392987-97A6-47F1-8C4F-A7D676727803}" type="presParOf" srcId="{97848C5E-529E-4BDC-9409-4FD1FF6661A9}" destId="{85C5FB77-2F8A-4439-970C-3C906DC235FD}" srcOrd="2" destOrd="0" presId="urn:microsoft.com/office/officeart/2005/8/layout/matrix3"/>
    <dgm:cxn modelId="{5ACAF6A9-80AA-45C0-8520-8BA848BAF499}" type="presParOf" srcId="{97848C5E-529E-4BDC-9409-4FD1FF6661A9}" destId="{107188C2-D669-4C2D-893E-35821A3D6CA8}" srcOrd="3" destOrd="0" presId="urn:microsoft.com/office/officeart/2005/8/layout/matrix3"/>
    <dgm:cxn modelId="{160F0C5D-336E-4EFA-82D7-C81DC7757D4C}" type="presParOf" srcId="{97848C5E-529E-4BDC-9409-4FD1FF6661A9}" destId="{BEB51958-88F5-4B47-89C9-638EC6FC589B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5762DA-AC24-4099-937B-CFF1C59A0795}">
      <dsp:nvSpPr>
        <dsp:cNvPr id="0" name=""/>
        <dsp:cNvSpPr/>
      </dsp:nvSpPr>
      <dsp:spPr>
        <a:xfrm>
          <a:off x="0" y="29588"/>
          <a:ext cx="10515600" cy="1875745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программы «Английский через </a:t>
          </a:r>
          <a:r>
            <a:rPr lang="en-US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LEGO</a:t>
          </a: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 во внеурочной деятельности для обучающихся 1 класса</a:t>
          </a:r>
          <a:endParaRPr lang="ru-RU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566" y="121154"/>
        <a:ext cx="10332468" cy="1692613"/>
      </dsp:txXfrm>
    </dsp:sp>
    <dsp:sp modelId="{10EF2290-5C6E-4145-9545-9F505AF2F93F}">
      <dsp:nvSpPr>
        <dsp:cNvPr id="0" name=""/>
        <dsp:cNvSpPr/>
      </dsp:nvSpPr>
      <dsp:spPr>
        <a:xfrm>
          <a:off x="0" y="2037813"/>
          <a:ext cx="10515600" cy="2096033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программы пропедевтического курса по немецкому языку во внеурочной деятельности для 4 класса </a:t>
          </a:r>
          <a:endParaRPr lang="ru-RU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2320" y="2140133"/>
        <a:ext cx="10310960" cy="18913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4BFDEF-DD0A-4652-8075-7A6DA28F2606}">
      <dsp:nvSpPr>
        <dsp:cNvPr id="0" name=""/>
        <dsp:cNvSpPr/>
      </dsp:nvSpPr>
      <dsp:spPr>
        <a:xfrm>
          <a:off x="0" y="37468"/>
          <a:ext cx="10515600" cy="102960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Одно из важнейших направлений современной педагогики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261" y="87729"/>
        <a:ext cx="10415078" cy="929078"/>
      </dsp:txXfrm>
    </dsp:sp>
    <dsp:sp modelId="{0AE88487-A4E7-43CD-B1F5-812EA3D27EDF}">
      <dsp:nvSpPr>
        <dsp:cNvPr id="0" name=""/>
        <dsp:cNvSpPr/>
      </dsp:nvSpPr>
      <dsp:spPr>
        <a:xfrm>
          <a:off x="0" y="1427318"/>
          <a:ext cx="10515600" cy="989600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Процесс презентации данных в виде изображения, схемы, инфографики и т.п. для удобства осмысления и запоминания. </a:t>
          </a:r>
          <a:endParaRPr lang="ru-RU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308" y="1475626"/>
        <a:ext cx="10418984" cy="892984"/>
      </dsp:txXfrm>
    </dsp:sp>
    <dsp:sp modelId="{9CC542DB-1163-43ED-B2C7-D72781A8E28B}">
      <dsp:nvSpPr>
        <dsp:cNvPr id="0" name=""/>
        <dsp:cNvSpPr/>
      </dsp:nvSpPr>
      <dsp:spPr>
        <a:xfrm>
          <a:off x="0" y="2894319"/>
          <a:ext cx="10515600" cy="1029600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Переход от «текстовой цивилизации» к « цивилизации изображений»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261" y="2944580"/>
        <a:ext cx="10415078" cy="929078"/>
      </dsp:txXfrm>
    </dsp:sp>
    <dsp:sp modelId="{D288E21D-746D-48E8-88EF-5F40A4A3705B}">
      <dsp:nvSpPr>
        <dsp:cNvPr id="0" name=""/>
        <dsp:cNvSpPr/>
      </dsp:nvSpPr>
      <dsp:spPr>
        <a:xfrm>
          <a:off x="0" y="3403069"/>
          <a:ext cx="10515600" cy="910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69850" rIns="391160" bIns="698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300" kern="1200" dirty="0"/>
        </a:p>
      </dsp:txBody>
      <dsp:txXfrm>
        <a:off x="0" y="3403069"/>
        <a:ext cx="10515600" cy="9108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CD6A11-D21D-4B38-8CF6-71E6683BCDC1}">
      <dsp:nvSpPr>
        <dsp:cNvPr id="0" name=""/>
        <dsp:cNvSpPr/>
      </dsp:nvSpPr>
      <dsp:spPr>
        <a:xfrm>
          <a:off x="0" y="201057"/>
          <a:ext cx="9568873" cy="1330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электронного сборника «FUNNY LANGUAGE» по английскому языку с использованием технологии таймлайн для обучающихся </a:t>
          </a: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начальной школы»;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968" y="266025"/>
        <a:ext cx="9438937" cy="1200939"/>
      </dsp:txXfrm>
    </dsp:sp>
    <dsp:sp modelId="{29763456-A11D-4575-888C-F392BEA20402}">
      <dsp:nvSpPr>
        <dsp:cNvPr id="0" name=""/>
        <dsp:cNvSpPr/>
      </dsp:nvSpPr>
      <dsp:spPr>
        <a:xfrm>
          <a:off x="0" y="1719132"/>
          <a:ext cx="9568873" cy="1330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электронного сборника «English grammar» по грамматике английского языка с использованием инфографики для обучающихся начальной школы;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968" y="1784100"/>
        <a:ext cx="9438937" cy="1200939"/>
      </dsp:txXfrm>
    </dsp:sp>
    <dsp:sp modelId="{2684CD67-4617-45CE-A365-841EEDD89859}">
      <dsp:nvSpPr>
        <dsp:cNvPr id="0" name=""/>
        <dsp:cNvSpPr/>
      </dsp:nvSpPr>
      <dsp:spPr>
        <a:xfrm>
          <a:off x="0" y="3317935"/>
          <a:ext cx="9568873" cy="1330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памяти посредством использования визуализации в 3 классе по английскому языку во внеурочной деятельности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968" y="3382903"/>
        <a:ext cx="9438937" cy="12009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F5F102-C4C4-4453-ADCF-796822A490D5}">
      <dsp:nvSpPr>
        <dsp:cNvPr id="0" name=""/>
        <dsp:cNvSpPr/>
      </dsp:nvSpPr>
      <dsp:spPr>
        <a:xfrm>
          <a:off x="0" y="5832"/>
          <a:ext cx="10515600" cy="752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1)	изучить литературу по использованию технологии </a:t>
          </a:r>
          <a:r>
            <a:rPr lang="ru-RU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 </a:t>
          </a:r>
          <a:r>
            <a:rPr lang="ru-RU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инфографики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42585"/>
        <a:ext cx="10442094" cy="679388"/>
      </dsp:txXfrm>
    </dsp:sp>
    <dsp:sp modelId="{77AF5E6A-5179-426D-88F3-635716DDF52E}">
      <dsp:nvSpPr>
        <dsp:cNvPr id="0" name=""/>
        <dsp:cNvSpPr/>
      </dsp:nvSpPr>
      <dsp:spPr>
        <a:xfrm>
          <a:off x="0" y="827847"/>
          <a:ext cx="10515600" cy="752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2)	проанализировать ключевые понятия «Электронный сборник», «</a:t>
          </a:r>
          <a:r>
            <a:rPr lang="ru-RU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», «</a:t>
          </a:r>
          <a:r>
            <a:rPr lang="ru-RU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Инфографика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864600"/>
        <a:ext cx="10442094" cy="679388"/>
      </dsp:txXfrm>
    </dsp:sp>
    <dsp:sp modelId="{9420CEBA-E010-49C8-8451-BFCE63230762}">
      <dsp:nvSpPr>
        <dsp:cNvPr id="0" name=""/>
        <dsp:cNvSpPr/>
      </dsp:nvSpPr>
      <dsp:spPr>
        <a:xfrm>
          <a:off x="0" y="1649862"/>
          <a:ext cx="10515600" cy="752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3)	изучить требования, предъявляемые к электронному сборнику;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1686615"/>
        <a:ext cx="10442094" cy="679388"/>
      </dsp:txXfrm>
    </dsp:sp>
    <dsp:sp modelId="{687724F6-71EB-4237-8ED5-DE42A2F6CA36}">
      <dsp:nvSpPr>
        <dsp:cNvPr id="0" name=""/>
        <dsp:cNvSpPr/>
      </dsp:nvSpPr>
      <dsp:spPr>
        <a:xfrm>
          <a:off x="0" y="2471877"/>
          <a:ext cx="10515600" cy="752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4)	 проанализировать УМК по английскому языку начальной школы и составить список грамматических тем по классам;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2508630"/>
        <a:ext cx="10442094" cy="679388"/>
      </dsp:txXfrm>
    </dsp:sp>
    <dsp:sp modelId="{214D67C2-72F1-4A77-A3BD-314F89C16C3B}">
      <dsp:nvSpPr>
        <dsp:cNvPr id="0" name=""/>
        <dsp:cNvSpPr/>
      </dsp:nvSpPr>
      <dsp:spPr>
        <a:xfrm>
          <a:off x="0" y="3293892"/>
          <a:ext cx="10515600" cy="752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5)	разработать электронный сборник с использованием техник визуализации;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3330645"/>
        <a:ext cx="10442094" cy="679388"/>
      </dsp:txXfrm>
    </dsp:sp>
    <dsp:sp modelId="{F654F541-5540-4AD4-B5BE-44B97192C080}">
      <dsp:nvSpPr>
        <dsp:cNvPr id="0" name=""/>
        <dsp:cNvSpPr/>
      </dsp:nvSpPr>
      <dsp:spPr>
        <a:xfrm>
          <a:off x="0" y="4115907"/>
          <a:ext cx="10515600" cy="752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6)	апробировать на практике.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4152660"/>
        <a:ext cx="10442094" cy="6793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C7BAB3-46EF-406B-B7B3-1B0817E5E40B}">
      <dsp:nvSpPr>
        <dsp:cNvPr id="0" name=""/>
        <dsp:cNvSpPr/>
      </dsp:nvSpPr>
      <dsp:spPr>
        <a:xfrm>
          <a:off x="5600" y="1883672"/>
          <a:ext cx="2336096" cy="11680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1.Определение проблемы;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00" y="1883672"/>
        <a:ext cx="2336096" cy="1168048"/>
      </dsp:txXfrm>
    </dsp:sp>
    <dsp:sp modelId="{BDB34858-C018-47CF-9294-9C654673442E}">
      <dsp:nvSpPr>
        <dsp:cNvPr id="0" name=""/>
        <dsp:cNvSpPr/>
      </dsp:nvSpPr>
      <dsp:spPr>
        <a:xfrm>
          <a:off x="2832277" y="1883672"/>
          <a:ext cx="2336096" cy="11680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2.Подготовительный этап (сбор информации, выбор платформы для создания сборника);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32277" y="1883672"/>
        <a:ext cx="2336096" cy="1168048"/>
      </dsp:txXfrm>
    </dsp:sp>
    <dsp:sp modelId="{02E96955-D9EC-4D1E-BBFF-97BC3A27AAEC}">
      <dsp:nvSpPr>
        <dsp:cNvPr id="0" name=""/>
        <dsp:cNvSpPr/>
      </dsp:nvSpPr>
      <dsp:spPr>
        <a:xfrm>
          <a:off x="5658953" y="1883672"/>
          <a:ext cx="2336096" cy="11680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3.Создание продукта;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58953" y="1883672"/>
        <a:ext cx="2336096" cy="1168048"/>
      </dsp:txXfrm>
    </dsp:sp>
    <dsp:sp modelId="{DA5C7AA7-12D7-45D3-982D-07F632D9DA5A}">
      <dsp:nvSpPr>
        <dsp:cNvPr id="0" name=""/>
        <dsp:cNvSpPr/>
      </dsp:nvSpPr>
      <dsp:spPr>
        <a:xfrm>
          <a:off x="8485630" y="1883672"/>
          <a:ext cx="2336096" cy="11680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4.Презентация продукта.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485630" y="1883672"/>
        <a:ext cx="2336096" cy="116804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6CC5EE-FAC5-403D-B411-9240D6F5B842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BBE054-7179-4112-9100-3018A3A1987F}">
      <dsp:nvSpPr>
        <dsp:cNvPr id="0" name=""/>
        <dsp:cNvSpPr/>
      </dsp:nvSpPr>
      <dsp:spPr>
        <a:xfrm>
          <a:off x="5134" y="1305401"/>
          <a:ext cx="3173164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объемный учебный материал «упаковывается» в короткие мультимедийные интерактивные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микроистории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0100" y="1390367"/>
        <a:ext cx="3003232" cy="1570603"/>
      </dsp:txXfrm>
    </dsp:sp>
    <dsp:sp modelId="{82674682-F78C-4FBE-A13B-E8C94272D9BB}">
      <dsp:nvSpPr>
        <dsp:cNvPr id="0" name=""/>
        <dsp:cNvSpPr/>
      </dsp:nvSpPr>
      <dsp:spPr>
        <a:xfrm>
          <a:off x="3671217" y="1305401"/>
          <a:ext cx="3173164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материал приобретает лаконичную законченную форму;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56183" y="1390367"/>
        <a:ext cx="3003232" cy="1570603"/>
      </dsp:txXfrm>
    </dsp:sp>
    <dsp:sp modelId="{391EED5F-F2F7-4294-94FB-53DB3938F9C6}">
      <dsp:nvSpPr>
        <dsp:cNvPr id="0" name=""/>
        <dsp:cNvSpPr/>
      </dsp:nvSpPr>
      <dsp:spPr>
        <a:xfrm>
          <a:off x="7337300" y="1305401"/>
          <a:ext cx="3173164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сочетание текста с другими элементами (видео, аудио, фото и др.) создает занимательный материал, который можно использовать как самостоятельный материал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22266" y="1390367"/>
        <a:ext cx="3003232" cy="15706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A2D5B-1988-4C40-9308-1194296BA3D5}">
      <dsp:nvSpPr>
        <dsp:cNvPr id="0" name=""/>
        <dsp:cNvSpPr/>
      </dsp:nvSpPr>
      <dsp:spPr>
        <a:xfrm>
          <a:off x="2648527" y="0"/>
          <a:ext cx="5218545" cy="5218545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EAB500-05AD-4FF3-8D8D-04953FBD0255}">
      <dsp:nvSpPr>
        <dsp:cNvPr id="0" name=""/>
        <dsp:cNvSpPr/>
      </dsp:nvSpPr>
      <dsp:spPr>
        <a:xfrm>
          <a:off x="3144289" y="495761"/>
          <a:ext cx="2035232" cy="2035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Timeline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JS – универсальный сервис, подходящий для решения множества учебных задач</a:t>
          </a:r>
          <a:endParaRPr lang="ru-RU" sz="1700" kern="1200" dirty="0"/>
        </a:p>
      </dsp:txBody>
      <dsp:txXfrm>
        <a:off x="3243641" y="595113"/>
        <a:ext cx="1836528" cy="1836528"/>
      </dsp:txXfrm>
    </dsp:sp>
    <dsp:sp modelId="{85C5FB77-2F8A-4439-970C-3C906DC235FD}">
      <dsp:nvSpPr>
        <dsp:cNvPr id="0" name=""/>
        <dsp:cNvSpPr/>
      </dsp:nvSpPr>
      <dsp:spPr>
        <a:xfrm>
          <a:off x="5336078" y="495761"/>
          <a:ext cx="2035232" cy="2035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Sutori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интерактивный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созданный специально для образования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35430" y="595113"/>
        <a:ext cx="1836528" cy="1836528"/>
      </dsp:txXfrm>
    </dsp:sp>
    <dsp:sp modelId="{107188C2-D669-4C2D-893E-35821A3D6CA8}">
      <dsp:nvSpPr>
        <dsp:cNvPr id="0" name=""/>
        <dsp:cNvSpPr/>
      </dsp:nvSpPr>
      <dsp:spPr>
        <a:xfrm>
          <a:off x="3144289" y="2687550"/>
          <a:ext cx="2035232" cy="2035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Timetoast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классический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 возможностью выбора платного или бесплатного аккаунта</a:t>
          </a:r>
          <a:endParaRPr lang="ru-RU" sz="1700" kern="1200" dirty="0"/>
        </a:p>
      </dsp:txBody>
      <dsp:txXfrm>
        <a:off x="3243641" y="2786902"/>
        <a:ext cx="1836528" cy="1836528"/>
      </dsp:txXfrm>
    </dsp:sp>
    <dsp:sp modelId="{BEB51958-88F5-4B47-89C9-638EC6FC589B}">
      <dsp:nvSpPr>
        <dsp:cNvPr id="0" name=""/>
        <dsp:cNvSpPr/>
      </dsp:nvSpPr>
      <dsp:spPr>
        <a:xfrm>
          <a:off x="5336078" y="2687550"/>
          <a:ext cx="2035232" cy="2035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Myhistro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сервис на русском языке, позволяет создавать красочные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таймлайны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35430" y="2786902"/>
        <a:ext cx="1836528" cy="18365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442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916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5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487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17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050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520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21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804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75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535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B9900-66B3-4F47-9097-236E545BD94B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8B540-22BB-43CC-ACF5-2DBD9AD477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317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439564" cy="2895456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профессиональных компетенций на примере использования технологии визуализации в деятельности учителя начальных классов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876800"/>
            <a:ext cx="9144000" cy="997527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                   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Каракина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Николаевна 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педагогический колледж    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37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Сервисы для создания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таймлайнов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5375450"/>
              </p:ext>
            </p:extLst>
          </p:nvPr>
        </p:nvGraphicFramePr>
        <p:xfrm>
          <a:off x="838200" y="1385454"/>
          <a:ext cx="10515600" cy="5218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634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Структура сборника «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unny language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864" y="1487156"/>
            <a:ext cx="8129116" cy="5104563"/>
          </a:xfrm>
        </p:spPr>
      </p:pic>
    </p:spTree>
    <p:extLst>
      <p:ext uri="{BB962C8B-B14F-4D97-AF65-F5344CB8AC3E}">
        <p14:creationId xmlns:p14="http://schemas.microsoft.com/office/powerpoint/2010/main" val="275351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18" y="637308"/>
            <a:ext cx="8072582" cy="5671127"/>
          </a:xfrm>
        </p:spPr>
      </p:pic>
    </p:spTree>
    <p:extLst>
      <p:ext uri="{BB962C8B-B14F-4D97-AF65-F5344CB8AC3E}">
        <p14:creationId xmlns:p14="http://schemas.microsoft.com/office/powerpoint/2010/main" val="2134065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97" y="230188"/>
            <a:ext cx="10572044" cy="5946775"/>
          </a:xfrm>
        </p:spPr>
      </p:pic>
    </p:spTree>
    <p:extLst>
      <p:ext uri="{BB962C8B-B14F-4D97-AF65-F5344CB8AC3E}">
        <p14:creationId xmlns:p14="http://schemas.microsoft.com/office/powerpoint/2010/main" val="970569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959" y="602901"/>
            <a:ext cx="8591341" cy="5757706"/>
          </a:xfrm>
        </p:spPr>
      </p:pic>
    </p:spTree>
    <p:extLst>
      <p:ext uri="{BB962C8B-B14F-4D97-AF65-F5344CB8AC3E}">
        <p14:creationId xmlns:p14="http://schemas.microsoft.com/office/powerpoint/2010/main" val="2826560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254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таймлайнов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997" y="1119071"/>
            <a:ext cx="3618111" cy="57389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61" y="1119071"/>
            <a:ext cx="4202903" cy="566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21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35710"/>
            <a:ext cx="10515600" cy="5641254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</a:t>
            </a:r>
            <a:r>
              <a:rPr lang="ru-RU" sz="36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инфаграфика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  <a:p>
            <a:pPr marL="0" indent="0">
              <a:buNone/>
            </a:pP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Инфографика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графический способ подачи информации, данных и знаний. Основными принципами 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инфографики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являются содержательность, легкость восприятия и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образность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4" name="Рисунок 3" descr="Question mark 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8703" y="0"/>
            <a:ext cx="2763297" cy="292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9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Стартовые страницы сервисов для создания 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инфографики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3164" y="1588656"/>
            <a:ext cx="8802253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53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Динамическая                         Статистическая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160" y="1835028"/>
            <a:ext cx="4090771" cy="36701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292" y="2012839"/>
            <a:ext cx="4712616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12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        Конструкционная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7027" y="1797377"/>
            <a:ext cx="4810161" cy="2523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576" y="1690688"/>
            <a:ext cx="4102964" cy="273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136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836" y="365125"/>
            <a:ext cx="10734964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дипломных работ по разработке программ внеурочной деятельности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1200775"/>
              </p:ext>
            </p:extLst>
          </p:nvPr>
        </p:nvGraphicFramePr>
        <p:xfrm>
          <a:off x="838200" y="2013527"/>
          <a:ext cx="10515600" cy="4163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43482" y="42286"/>
            <a:ext cx="1548518" cy="15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35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качественной 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инфографики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необходимо соблюдать семь этапов:</a:t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	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темы;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Сбор информации;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Сортировка информации; 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Определение типа </a:t>
            </a:r>
            <a:r>
              <a:rPr lang="ru-RU" sz="32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инфографики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Создание эскиза;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	Планирование и работа над графикой; 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	Сборка графики на основе эскиза.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518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468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сборник «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по грамматике английского языка с помощью 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инфографики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обучающихся начальной школы</a:t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8301" y="2213552"/>
            <a:ext cx="771539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515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Примеры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 втором классе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3083" y="1825625"/>
            <a:ext cx="624583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4110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328" y="365125"/>
            <a:ext cx="5329382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Инфографика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«Личные местоимения / </a:t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pronouns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8688" y="1899516"/>
            <a:ext cx="3895059" cy="43513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48218" y="365125"/>
            <a:ext cx="57465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Множественное число </a:t>
            </a:r>
            <a:b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имён существительных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281" y="1899516"/>
            <a:ext cx="6450127" cy="443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673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Визуализация – это: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162487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43482" y="0"/>
            <a:ext cx="1548518" cy="15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55" y="365125"/>
            <a:ext cx="11289145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Темы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дипломных работ с использованием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технологии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визуализации: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00364" y="1825625"/>
            <a:ext cx="10753436" cy="444586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254036461"/>
              </p:ext>
            </p:extLst>
          </p:nvPr>
        </p:nvGraphicFramePr>
        <p:xfrm>
          <a:off x="1311563" y="1825625"/>
          <a:ext cx="9568873" cy="4769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64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720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4924937"/>
              </p:ext>
            </p:extLst>
          </p:nvPr>
        </p:nvGraphicFramePr>
        <p:xfrm>
          <a:off x="838200" y="1302328"/>
          <a:ext cx="10515600" cy="4874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79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План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1585009"/>
              </p:ext>
            </p:extLst>
          </p:nvPr>
        </p:nvGraphicFramePr>
        <p:xfrm>
          <a:off x="526473" y="1234497"/>
          <a:ext cx="10827327" cy="4935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170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894584"/>
            <a:ext cx="10515600" cy="13228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48" y="1566643"/>
            <a:ext cx="11546825" cy="49320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253" y="338557"/>
            <a:ext cx="10516511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4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649287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Таймлайн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Таймлайн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(от англ.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timeline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линия времени) – временная шкала, прямой отрезок, на который в хронологической последовательности наносятся события.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Download Information Human Text Faq Question Behavior HQ PNG Image ...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799" y="-83127"/>
            <a:ext cx="3565237" cy="3371274"/>
          </a:xfrm>
        </p:spPr>
      </p:pic>
    </p:spTree>
    <p:extLst>
      <p:ext uri="{BB962C8B-B14F-4D97-AF65-F5344CB8AC3E}">
        <p14:creationId xmlns:p14="http://schemas.microsoft.com/office/powerpoint/2010/main" val="34948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 использования технологии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таймлайн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351109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98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352</Words>
  <Application>Microsoft Office PowerPoint</Application>
  <PresentationFormat>Широкоэкранный</PresentationFormat>
  <Paragraphs>58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Формирование профессиональных компетенций на примере использования технологии визуализации в деятельности учителя начальных классов</vt:lpstr>
      <vt:lpstr>Примеры дипломных работ по разработке программ внеурочной деятельности</vt:lpstr>
      <vt:lpstr>Визуализация – это:</vt:lpstr>
      <vt:lpstr>   Темы дипломных работ с использованием                    технологии визуализации:</vt:lpstr>
      <vt:lpstr>Задачи: </vt:lpstr>
      <vt:lpstr>                          План работы: </vt:lpstr>
      <vt:lpstr>Презентация PowerPoint</vt:lpstr>
      <vt:lpstr>Что такое «Таймлайн»?  Таймлайн» (от англ. timeline – линия времени) – временная шкала, прямой отрезок, на который в хронологической последовательности наносятся события.  </vt:lpstr>
      <vt:lpstr>Достоинства использования технологии таймлайн: </vt:lpstr>
      <vt:lpstr>Сервисы для создания таймлайнов</vt:lpstr>
      <vt:lpstr>    Структура сборника «Funny language»</vt:lpstr>
      <vt:lpstr>Презентация PowerPoint</vt:lpstr>
      <vt:lpstr>Презентация PowerPoint</vt:lpstr>
      <vt:lpstr>Презентация PowerPoint</vt:lpstr>
      <vt:lpstr>Примеры таймлайнов</vt:lpstr>
      <vt:lpstr>Презентация PowerPoint</vt:lpstr>
      <vt:lpstr>Стартовые страницы сервисов для создания инфографики </vt:lpstr>
      <vt:lpstr> Виды     Динамическая                         Статистическая </vt:lpstr>
      <vt:lpstr> Виды Информационная         Конструкционная </vt:lpstr>
      <vt:lpstr> Для создания качественной инфографики, необходимо соблюдать семь этапов: </vt:lpstr>
      <vt:lpstr>   Электронный сборник «English grammar» по грамматике английского языка с помощью инфографики для обучающихся начальной школы  </vt:lpstr>
      <vt:lpstr>      Примеры инфографики во втором классе</vt:lpstr>
      <vt:lpstr> Инфографика  «Личные местоимения /  Personal pronouns»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профессиональных компетенций на примере использования технологии визуализации в деятельности учителя начальных классов</dc:title>
  <dc:creator>u</dc:creator>
  <cp:lastModifiedBy>u</cp:lastModifiedBy>
  <cp:revision>57</cp:revision>
  <dcterms:created xsi:type="dcterms:W3CDTF">2023-04-26T09:36:54Z</dcterms:created>
  <dcterms:modified xsi:type="dcterms:W3CDTF">2023-04-26T19:47:51Z</dcterms:modified>
</cp:coreProperties>
</file>