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3" r:id="rId2"/>
    <p:sldId id="311" r:id="rId3"/>
    <p:sldId id="312" r:id="rId4"/>
    <p:sldId id="313" r:id="rId5"/>
    <p:sldId id="314" r:id="rId6"/>
    <p:sldId id="321" r:id="rId7"/>
    <p:sldId id="322" r:id="rId8"/>
    <p:sldId id="323" r:id="rId9"/>
    <p:sldId id="325" r:id="rId10"/>
    <p:sldId id="328" r:id="rId11"/>
    <p:sldId id="330" r:id="rId12"/>
    <p:sldId id="329" r:id="rId13"/>
    <p:sldId id="315" r:id="rId14"/>
    <p:sldId id="331" r:id="rId15"/>
    <p:sldId id="316" r:id="rId16"/>
  </p:sldIdLst>
  <p:sldSz cx="9144000" cy="5143500" type="screen16x9"/>
  <p:notesSz cx="681355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23D8D"/>
    <a:srgbClr val="866F42"/>
    <a:srgbClr val="1C1B1A"/>
    <a:srgbClr val="A71518"/>
    <a:srgbClr val="21285D"/>
    <a:srgbClr val="E31E24"/>
    <a:srgbClr val="BBA474"/>
    <a:srgbClr val="403F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50" autoAdjust="0"/>
    <p:restoredTop sz="97826" autoAdjust="0"/>
  </p:normalViewPr>
  <p:slideViewPr>
    <p:cSldViewPr>
      <p:cViewPr varScale="1">
        <p:scale>
          <a:sx n="81" d="100"/>
          <a:sy n="81" d="100"/>
        </p:scale>
        <p:origin x="-78" y="-90"/>
      </p:cViewPr>
      <p:guideLst>
        <p:guide orient="horz" pos="162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4327DA-4872-4088-99FF-3BA51760B07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9BBC87-3948-481B-AE46-42F6EFB91C9B}">
      <dgm:prSet phldrT="[Текст]" custT="1"/>
      <dgm:spPr/>
      <dgm:t>
        <a:bodyPr/>
        <a:lstStyle/>
        <a:p>
          <a:r>
            <a:rPr lang="en-US" sz="2800" b="1" dirty="0" smtClean="0">
              <a:latin typeface="Century Gothic" pitchFamily="34" charset="0"/>
            </a:rPr>
            <a:t>STATION ROTATION</a:t>
          </a:r>
          <a:endParaRPr lang="ru-RU" sz="2800" b="1" dirty="0">
            <a:latin typeface="Century Gothic" pitchFamily="34" charset="0"/>
          </a:endParaRPr>
        </a:p>
      </dgm:t>
    </dgm:pt>
    <dgm:pt modelId="{AE43E5C8-EFF8-496F-B5B4-D7B9198F942A}" type="parTrans" cxnId="{91999C30-06BA-4C08-BF7C-A448CDAAEA51}">
      <dgm:prSet/>
      <dgm:spPr/>
      <dgm:t>
        <a:bodyPr/>
        <a:lstStyle/>
        <a:p>
          <a:endParaRPr lang="ru-RU"/>
        </a:p>
      </dgm:t>
    </dgm:pt>
    <dgm:pt modelId="{5CF180B8-142A-46B9-8998-8640FAB759BE}" type="sibTrans" cxnId="{91999C30-06BA-4C08-BF7C-A448CDAAEA51}">
      <dgm:prSet/>
      <dgm:spPr/>
      <dgm:t>
        <a:bodyPr/>
        <a:lstStyle/>
        <a:p>
          <a:endParaRPr lang="ru-RU"/>
        </a:p>
      </dgm:t>
    </dgm:pt>
    <dgm:pt modelId="{1FAC7AFB-EEE4-4D11-902D-2F30FE5DB001}">
      <dgm:prSet phldrT="[Текст]" custT="1"/>
      <dgm:spPr/>
      <dgm:t>
        <a:bodyPr/>
        <a:lstStyle/>
        <a:p>
          <a:r>
            <a:rPr lang="en-US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rPr>
            <a:t>2012</a:t>
          </a:r>
          <a:r>
            <a:rPr lang="ru-RU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rPr>
            <a:t>г.</a:t>
          </a:r>
          <a:endParaRPr lang="ru-RU" sz="2400" b="1" dirty="0">
            <a:solidFill>
              <a:schemeClr val="accent4">
                <a:lumMod val="50000"/>
              </a:schemeClr>
            </a:solidFill>
            <a:latin typeface="Century Gothic" pitchFamily="34" charset="0"/>
          </a:endParaRPr>
        </a:p>
      </dgm:t>
    </dgm:pt>
    <dgm:pt modelId="{2BEA942F-CBBF-462C-B4DC-0A411AC00694}" type="parTrans" cxnId="{7ACF8756-2469-41A0-98F4-3D508D355D68}">
      <dgm:prSet/>
      <dgm:spPr/>
      <dgm:t>
        <a:bodyPr/>
        <a:lstStyle/>
        <a:p>
          <a:endParaRPr lang="ru-RU"/>
        </a:p>
      </dgm:t>
    </dgm:pt>
    <dgm:pt modelId="{2E1E270B-5ACB-4C82-9A40-6CD83D584FE5}" type="sibTrans" cxnId="{7ACF8756-2469-41A0-98F4-3D508D355D68}">
      <dgm:prSet/>
      <dgm:spPr/>
      <dgm:t>
        <a:bodyPr/>
        <a:lstStyle/>
        <a:p>
          <a:endParaRPr lang="ru-RU"/>
        </a:p>
      </dgm:t>
    </dgm:pt>
    <dgm:pt modelId="{93031DEB-0BEA-4218-B96D-71B578E5DB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rPr>
            <a:t>Смешанное обучение</a:t>
          </a:r>
          <a:endParaRPr lang="ru-RU" sz="2400" b="1" dirty="0">
            <a:solidFill>
              <a:schemeClr val="accent4">
                <a:lumMod val="50000"/>
              </a:schemeClr>
            </a:solidFill>
            <a:latin typeface="Century Gothic" pitchFamily="34" charset="0"/>
          </a:endParaRPr>
        </a:p>
      </dgm:t>
    </dgm:pt>
    <dgm:pt modelId="{E9CBAC6F-6C8E-4C16-A8B4-AA1DE181C9A4}" type="parTrans" cxnId="{A4759B3A-BA36-4C83-B750-0AD4B41DB4B5}">
      <dgm:prSet/>
      <dgm:spPr/>
      <dgm:t>
        <a:bodyPr/>
        <a:lstStyle/>
        <a:p>
          <a:endParaRPr lang="ru-RU"/>
        </a:p>
      </dgm:t>
    </dgm:pt>
    <dgm:pt modelId="{38CA187F-6579-478F-B8F9-1D1CB87FDCA3}" type="sibTrans" cxnId="{A4759B3A-BA36-4C83-B750-0AD4B41DB4B5}">
      <dgm:prSet/>
      <dgm:spPr/>
      <dgm:t>
        <a:bodyPr/>
        <a:lstStyle/>
        <a:p>
          <a:endParaRPr lang="ru-RU"/>
        </a:p>
      </dgm:t>
    </dgm:pt>
    <dgm:pt modelId="{BF2F526A-74FE-4E22-A964-3B1EA45B486E}">
      <dgm:prSet phldrT="[Текст]" custT="1"/>
      <dgm:spPr/>
      <dgm:t>
        <a:bodyPr/>
        <a:lstStyle/>
        <a:p>
          <a:endParaRPr lang="ru-RU" sz="2400" dirty="0">
            <a:latin typeface="Century Gothic" pitchFamily="34" charset="0"/>
          </a:endParaRPr>
        </a:p>
      </dgm:t>
    </dgm:pt>
    <dgm:pt modelId="{71B63110-FD62-4705-9311-509CB5B7B499}" type="parTrans" cxnId="{116B447B-1BE9-449D-ADEE-01ECC65F5CBD}">
      <dgm:prSet/>
      <dgm:spPr/>
      <dgm:t>
        <a:bodyPr/>
        <a:lstStyle/>
        <a:p>
          <a:endParaRPr lang="ru-RU"/>
        </a:p>
      </dgm:t>
    </dgm:pt>
    <dgm:pt modelId="{52216717-6AD6-4E77-BC9E-F4CF3529F597}" type="sibTrans" cxnId="{116B447B-1BE9-449D-ADEE-01ECC65F5CBD}">
      <dgm:prSet/>
      <dgm:spPr/>
      <dgm:t>
        <a:bodyPr/>
        <a:lstStyle/>
        <a:p>
          <a:endParaRPr lang="ru-RU"/>
        </a:p>
      </dgm:t>
    </dgm:pt>
    <dgm:pt modelId="{9A0CF017-92D5-4A83-8331-107F221BFBA0}" type="pres">
      <dgm:prSet presAssocID="{F54327DA-4872-4088-99FF-3BA51760B07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06C63C-1F0E-4647-B8B5-E655CB12F3C9}" type="pres">
      <dgm:prSet presAssocID="{3C9BBC87-3948-481B-AE46-42F6EFB91C9B}" presName="linNode" presStyleCnt="0"/>
      <dgm:spPr/>
    </dgm:pt>
    <dgm:pt modelId="{92B1A529-B3DC-4CD0-8DF8-3D4A56F94708}" type="pres">
      <dgm:prSet presAssocID="{3C9BBC87-3948-481B-AE46-42F6EFB91C9B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61625-E902-43E3-A4FC-1FDDC3394A5A}" type="pres">
      <dgm:prSet presAssocID="{3C9BBC87-3948-481B-AE46-42F6EFB91C9B}" presName="childShp" presStyleLbl="bgAccFollowNode1" presStyleIdx="0" presStyleCnt="1" custLinFactNeighborX="1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6B447B-1BE9-449D-ADEE-01ECC65F5CBD}" srcId="{3C9BBC87-3948-481B-AE46-42F6EFB91C9B}" destId="{BF2F526A-74FE-4E22-A964-3B1EA45B486E}" srcOrd="0" destOrd="0" parTransId="{71B63110-FD62-4705-9311-509CB5B7B499}" sibTransId="{52216717-6AD6-4E77-BC9E-F4CF3529F597}"/>
    <dgm:cxn modelId="{A4759B3A-BA36-4C83-B750-0AD4B41DB4B5}" srcId="{3C9BBC87-3948-481B-AE46-42F6EFB91C9B}" destId="{93031DEB-0BEA-4218-B96D-71B578E5DBFB}" srcOrd="2" destOrd="0" parTransId="{E9CBAC6F-6C8E-4C16-A8B4-AA1DE181C9A4}" sibTransId="{38CA187F-6579-478F-B8F9-1D1CB87FDCA3}"/>
    <dgm:cxn modelId="{E04CB260-8548-4913-803D-793BE280A27A}" type="presOf" srcId="{3C9BBC87-3948-481B-AE46-42F6EFB91C9B}" destId="{92B1A529-B3DC-4CD0-8DF8-3D4A56F94708}" srcOrd="0" destOrd="0" presId="urn:microsoft.com/office/officeart/2005/8/layout/vList6"/>
    <dgm:cxn modelId="{38A4EAF5-D903-4852-99A1-95668522814E}" type="presOf" srcId="{F54327DA-4872-4088-99FF-3BA51760B073}" destId="{9A0CF017-92D5-4A83-8331-107F221BFBA0}" srcOrd="0" destOrd="0" presId="urn:microsoft.com/office/officeart/2005/8/layout/vList6"/>
    <dgm:cxn modelId="{91999C30-06BA-4C08-BF7C-A448CDAAEA51}" srcId="{F54327DA-4872-4088-99FF-3BA51760B073}" destId="{3C9BBC87-3948-481B-AE46-42F6EFB91C9B}" srcOrd="0" destOrd="0" parTransId="{AE43E5C8-EFF8-496F-B5B4-D7B9198F942A}" sibTransId="{5CF180B8-142A-46B9-8998-8640FAB759BE}"/>
    <dgm:cxn modelId="{02156F39-DAF4-4D28-812F-2292834272E6}" type="presOf" srcId="{93031DEB-0BEA-4218-B96D-71B578E5DBFB}" destId="{5EE61625-E902-43E3-A4FC-1FDDC3394A5A}" srcOrd="0" destOrd="2" presId="urn:microsoft.com/office/officeart/2005/8/layout/vList6"/>
    <dgm:cxn modelId="{7ACF8756-2469-41A0-98F4-3D508D355D68}" srcId="{3C9BBC87-3948-481B-AE46-42F6EFB91C9B}" destId="{1FAC7AFB-EEE4-4D11-902D-2F30FE5DB001}" srcOrd="1" destOrd="0" parTransId="{2BEA942F-CBBF-462C-B4DC-0A411AC00694}" sibTransId="{2E1E270B-5ACB-4C82-9A40-6CD83D584FE5}"/>
    <dgm:cxn modelId="{9E02824D-E2CD-49E5-A84F-D82E3E883D5B}" type="presOf" srcId="{BF2F526A-74FE-4E22-A964-3B1EA45B486E}" destId="{5EE61625-E902-43E3-A4FC-1FDDC3394A5A}" srcOrd="0" destOrd="0" presId="urn:microsoft.com/office/officeart/2005/8/layout/vList6"/>
    <dgm:cxn modelId="{207E407F-6639-45F4-AEC7-70AC74F412BB}" type="presOf" srcId="{1FAC7AFB-EEE4-4D11-902D-2F30FE5DB001}" destId="{5EE61625-E902-43E3-A4FC-1FDDC3394A5A}" srcOrd="0" destOrd="1" presId="urn:microsoft.com/office/officeart/2005/8/layout/vList6"/>
    <dgm:cxn modelId="{477363C6-282A-41D1-AA6A-71A74F37B8E1}" type="presParOf" srcId="{9A0CF017-92D5-4A83-8331-107F221BFBA0}" destId="{3206C63C-1F0E-4647-B8B5-E655CB12F3C9}" srcOrd="0" destOrd="0" presId="urn:microsoft.com/office/officeart/2005/8/layout/vList6"/>
    <dgm:cxn modelId="{81F0A5FB-25C0-4C2A-814D-0A1E7A98ABF8}" type="presParOf" srcId="{3206C63C-1F0E-4647-B8B5-E655CB12F3C9}" destId="{92B1A529-B3DC-4CD0-8DF8-3D4A56F94708}" srcOrd="0" destOrd="0" presId="urn:microsoft.com/office/officeart/2005/8/layout/vList6"/>
    <dgm:cxn modelId="{D60247E1-796C-40E6-84B8-9B21B44E45CA}" type="presParOf" srcId="{3206C63C-1F0E-4647-B8B5-E655CB12F3C9}" destId="{5EE61625-E902-43E3-A4FC-1FDDC3394A5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99537A-123E-4861-9965-A75C4115F9DC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45080F-F33E-4C3C-9D1F-383113470CBE}">
      <dgm:prSet phldrT="[Текст]" custT="1"/>
      <dgm:spPr/>
      <dgm:t>
        <a:bodyPr/>
        <a:lstStyle/>
        <a:p>
          <a:r>
            <a:rPr lang="ru-RU" sz="1600" b="1" dirty="0" smtClean="0">
              <a:latin typeface="Century Gothic" pitchFamily="34" charset="0"/>
            </a:rPr>
            <a:t>островки - станции</a:t>
          </a:r>
          <a:endParaRPr lang="ru-RU" sz="1600" b="1" dirty="0">
            <a:latin typeface="Century Gothic" pitchFamily="34" charset="0"/>
          </a:endParaRPr>
        </a:p>
      </dgm:t>
    </dgm:pt>
    <dgm:pt modelId="{2A3DE42C-6440-4614-9399-B675C65B9D5B}" type="parTrans" cxnId="{F0FFAAC2-426C-4166-9D5B-F89284EDD5A6}">
      <dgm:prSet/>
      <dgm:spPr/>
      <dgm:t>
        <a:bodyPr/>
        <a:lstStyle/>
        <a:p>
          <a:endParaRPr lang="ru-RU"/>
        </a:p>
      </dgm:t>
    </dgm:pt>
    <dgm:pt modelId="{2DCD88CF-B0F2-4B48-B129-681724D87331}" type="sibTrans" cxnId="{F0FFAAC2-426C-4166-9D5B-F89284EDD5A6}">
      <dgm:prSet/>
      <dgm:spPr/>
      <dgm:t>
        <a:bodyPr/>
        <a:lstStyle/>
        <a:p>
          <a:endParaRPr lang="ru-RU"/>
        </a:p>
      </dgm:t>
    </dgm:pt>
    <dgm:pt modelId="{7B3629D7-0BA3-4168-9B74-D5229044FD69}">
      <dgm:prSet phldrT="[Текст]" custT="1"/>
      <dgm:spPr/>
      <dgm:t>
        <a:bodyPr/>
        <a:lstStyle/>
        <a:p>
          <a:r>
            <a:rPr lang="ru-RU" sz="1600" b="1" dirty="0" smtClean="0">
              <a:latin typeface="Century Gothic" pitchFamily="34" charset="0"/>
            </a:rPr>
            <a:t>2-4 студента</a:t>
          </a:r>
          <a:endParaRPr lang="ru-RU" sz="1600" b="1" dirty="0">
            <a:latin typeface="Century Gothic" pitchFamily="34" charset="0"/>
          </a:endParaRPr>
        </a:p>
      </dgm:t>
    </dgm:pt>
    <dgm:pt modelId="{3F118761-1646-43A7-99BD-CC8EE8E21283}" type="parTrans" cxnId="{1E37E748-AAAD-4E1A-B110-1294C61193E8}">
      <dgm:prSet/>
      <dgm:spPr/>
      <dgm:t>
        <a:bodyPr/>
        <a:lstStyle/>
        <a:p>
          <a:endParaRPr lang="ru-RU"/>
        </a:p>
      </dgm:t>
    </dgm:pt>
    <dgm:pt modelId="{88F3192E-A1F3-4918-AC29-D8A478C3C190}" type="sibTrans" cxnId="{1E37E748-AAAD-4E1A-B110-1294C61193E8}">
      <dgm:prSet/>
      <dgm:spPr/>
      <dgm:t>
        <a:bodyPr/>
        <a:lstStyle/>
        <a:p>
          <a:endParaRPr lang="ru-RU"/>
        </a:p>
      </dgm:t>
    </dgm:pt>
    <dgm:pt modelId="{4E57CAF2-B04A-4AE3-812C-7473CFDE2884}">
      <dgm:prSet phldrT="[Текст]" custT="1"/>
      <dgm:spPr/>
      <dgm:t>
        <a:bodyPr/>
        <a:lstStyle/>
        <a:p>
          <a:r>
            <a:rPr lang="ru-RU" sz="1600" b="1" dirty="0" smtClean="0">
              <a:latin typeface="Century Gothic" pitchFamily="34" charset="0"/>
            </a:rPr>
            <a:t>3 и более</a:t>
          </a:r>
          <a:endParaRPr lang="ru-RU" sz="1600" b="1" dirty="0">
            <a:latin typeface="Century Gothic" pitchFamily="34" charset="0"/>
          </a:endParaRPr>
        </a:p>
      </dgm:t>
    </dgm:pt>
    <dgm:pt modelId="{D40949D3-3FE5-4769-B0A2-10719E5B226F}" type="parTrans" cxnId="{7EBA4A6D-0C99-4886-8CAF-6FE4CBDEC54D}">
      <dgm:prSet/>
      <dgm:spPr/>
      <dgm:t>
        <a:bodyPr/>
        <a:lstStyle/>
        <a:p>
          <a:endParaRPr lang="ru-RU"/>
        </a:p>
      </dgm:t>
    </dgm:pt>
    <dgm:pt modelId="{9575A95B-49D9-487B-AA6C-31CA64A3BA2A}" type="sibTrans" cxnId="{7EBA4A6D-0C99-4886-8CAF-6FE4CBDEC54D}">
      <dgm:prSet/>
      <dgm:spPr/>
      <dgm:t>
        <a:bodyPr/>
        <a:lstStyle/>
        <a:p>
          <a:endParaRPr lang="ru-RU"/>
        </a:p>
      </dgm:t>
    </dgm:pt>
    <dgm:pt modelId="{6B311186-3D76-41A4-9020-018C01F66EE6}">
      <dgm:prSet phldrT="[Текст]" custT="1"/>
      <dgm:spPr/>
      <dgm:t>
        <a:bodyPr/>
        <a:lstStyle/>
        <a:p>
          <a:r>
            <a:rPr lang="ru-RU" sz="1400" b="1" dirty="0" smtClean="0">
              <a:latin typeface="Century Gothic" pitchFamily="34" charset="0"/>
            </a:rPr>
            <a:t>фиксированное количество времени</a:t>
          </a:r>
          <a:endParaRPr lang="ru-RU" sz="1400" b="1" dirty="0">
            <a:latin typeface="Century Gothic" pitchFamily="34" charset="0"/>
          </a:endParaRPr>
        </a:p>
      </dgm:t>
    </dgm:pt>
    <dgm:pt modelId="{232E92EC-E3C7-4630-B54E-6883043C401C}" type="parTrans" cxnId="{441FD342-B10F-45B8-82BF-E63ED617684B}">
      <dgm:prSet/>
      <dgm:spPr/>
      <dgm:t>
        <a:bodyPr/>
        <a:lstStyle/>
        <a:p>
          <a:endParaRPr lang="ru-RU"/>
        </a:p>
      </dgm:t>
    </dgm:pt>
    <dgm:pt modelId="{331BEC12-9EFC-496B-80C3-7A342B277446}" type="sibTrans" cxnId="{441FD342-B10F-45B8-82BF-E63ED617684B}">
      <dgm:prSet/>
      <dgm:spPr/>
      <dgm:t>
        <a:bodyPr/>
        <a:lstStyle/>
        <a:p>
          <a:endParaRPr lang="ru-RU"/>
        </a:p>
      </dgm:t>
    </dgm:pt>
    <dgm:pt modelId="{EE338057-1807-4182-84B6-DC86C73C9A22}">
      <dgm:prSet phldrT="[Текст]" custT="1"/>
      <dgm:spPr/>
      <dgm:t>
        <a:bodyPr/>
        <a:lstStyle/>
        <a:p>
          <a:r>
            <a:rPr lang="ru-RU" sz="1400" b="1" dirty="0" smtClean="0">
              <a:latin typeface="Century Gothic" pitchFamily="34" charset="0"/>
            </a:rPr>
            <a:t>инструкция и материалы</a:t>
          </a:r>
          <a:endParaRPr lang="ru-RU" sz="1400" b="1" dirty="0">
            <a:latin typeface="Century Gothic" pitchFamily="34" charset="0"/>
          </a:endParaRPr>
        </a:p>
      </dgm:t>
    </dgm:pt>
    <dgm:pt modelId="{766C634D-6CCD-449C-9FA7-2E0AD016A11D}" type="parTrans" cxnId="{60182070-FB3D-48A2-8030-47D56B38128C}">
      <dgm:prSet/>
      <dgm:spPr/>
      <dgm:t>
        <a:bodyPr/>
        <a:lstStyle/>
        <a:p>
          <a:endParaRPr lang="ru-RU"/>
        </a:p>
      </dgm:t>
    </dgm:pt>
    <dgm:pt modelId="{1B216D49-A0AC-4798-A52E-E6BDFDFE36C9}" type="sibTrans" cxnId="{60182070-FB3D-48A2-8030-47D56B38128C}">
      <dgm:prSet/>
      <dgm:spPr/>
      <dgm:t>
        <a:bodyPr/>
        <a:lstStyle/>
        <a:p>
          <a:endParaRPr lang="ru-RU"/>
        </a:p>
      </dgm:t>
    </dgm:pt>
    <dgm:pt modelId="{9521D4A6-A32E-4726-81FD-102945289913}">
      <dgm:prSet phldrT="[Текст]" custT="1"/>
      <dgm:spPr/>
      <dgm:t>
        <a:bodyPr/>
        <a:lstStyle/>
        <a:p>
          <a:r>
            <a:rPr lang="ru-RU" sz="1600" b="1" dirty="0" smtClean="0">
              <a:latin typeface="Century Gothic" pitchFamily="34" charset="0"/>
            </a:rPr>
            <a:t>1 задание</a:t>
          </a:r>
          <a:endParaRPr lang="ru-RU" sz="1600" b="1" dirty="0">
            <a:latin typeface="Century Gothic" pitchFamily="34" charset="0"/>
          </a:endParaRPr>
        </a:p>
      </dgm:t>
    </dgm:pt>
    <dgm:pt modelId="{0D350A86-3BBE-4E9B-942D-749BDCC22229}" type="parTrans" cxnId="{2104012A-969C-4A29-B7E2-A654B8FC5096}">
      <dgm:prSet/>
      <dgm:spPr/>
      <dgm:t>
        <a:bodyPr/>
        <a:lstStyle/>
        <a:p>
          <a:endParaRPr lang="ru-RU"/>
        </a:p>
      </dgm:t>
    </dgm:pt>
    <dgm:pt modelId="{51AA44C2-FB35-41E6-B3AC-C9549B5C89E9}" type="sibTrans" cxnId="{2104012A-969C-4A29-B7E2-A654B8FC5096}">
      <dgm:prSet/>
      <dgm:spPr/>
      <dgm:t>
        <a:bodyPr/>
        <a:lstStyle/>
        <a:p>
          <a:endParaRPr lang="ru-RU"/>
        </a:p>
      </dgm:t>
    </dgm:pt>
    <dgm:pt modelId="{617B656C-C000-4A07-A571-2F32F4A12B7A}">
      <dgm:prSet phldrT="[Текст]" custT="1"/>
      <dgm:spPr/>
      <dgm:t>
        <a:bodyPr/>
        <a:lstStyle/>
        <a:p>
          <a:r>
            <a:rPr lang="ru-RU" sz="1600" b="1" dirty="0" smtClean="0">
              <a:latin typeface="Century Gothic" pitchFamily="34" charset="0"/>
            </a:rPr>
            <a:t>таймер</a:t>
          </a:r>
          <a:endParaRPr lang="ru-RU" sz="1600" b="1" dirty="0">
            <a:latin typeface="Century Gothic" pitchFamily="34" charset="0"/>
          </a:endParaRPr>
        </a:p>
      </dgm:t>
    </dgm:pt>
    <dgm:pt modelId="{3D228E0F-20BB-45A3-B9D2-D7E8C8A629F0}" type="parTrans" cxnId="{BFE372AF-6B98-4FB6-86E0-4E0B7295A7F3}">
      <dgm:prSet/>
      <dgm:spPr/>
      <dgm:t>
        <a:bodyPr/>
        <a:lstStyle/>
        <a:p>
          <a:endParaRPr lang="ru-RU"/>
        </a:p>
      </dgm:t>
    </dgm:pt>
    <dgm:pt modelId="{01430453-05BD-432D-91E1-AFB276FD91B4}" type="sibTrans" cxnId="{BFE372AF-6B98-4FB6-86E0-4E0B7295A7F3}">
      <dgm:prSet/>
      <dgm:spPr/>
      <dgm:t>
        <a:bodyPr/>
        <a:lstStyle/>
        <a:p>
          <a:endParaRPr lang="ru-RU"/>
        </a:p>
      </dgm:t>
    </dgm:pt>
    <dgm:pt modelId="{B49DA11E-5E98-4495-9AA2-B1FD9C2CBA17}">
      <dgm:prSet phldrT="[Текст]" custT="1"/>
      <dgm:spPr/>
      <dgm:t>
        <a:bodyPr/>
        <a:lstStyle/>
        <a:p>
          <a:r>
            <a:rPr lang="ru-RU" sz="1400" b="1" dirty="0" smtClean="0">
              <a:latin typeface="Century Gothic" pitchFamily="34" charset="0"/>
            </a:rPr>
            <a:t>перемещение</a:t>
          </a:r>
          <a:endParaRPr lang="ru-RU" sz="1400" b="1" dirty="0">
            <a:latin typeface="Century Gothic" pitchFamily="34" charset="0"/>
          </a:endParaRPr>
        </a:p>
      </dgm:t>
    </dgm:pt>
    <dgm:pt modelId="{243A9879-38DF-4A00-8586-C8CBDCBC0B0B}" type="parTrans" cxnId="{F8111E97-6628-4BDF-A3B1-754B7D5A822F}">
      <dgm:prSet/>
      <dgm:spPr/>
      <dgm:t>
        <a:bodyPr/>
        <a:lstStyle/>
        <a:p>
          <a:endParaRPr lang="ru-RU"/>
        </a:p>
      </dgm:t>
    </dgm:pt>
    <dgm:pt modelId="{F6166C1E-D629-4DA7-94D0-0DB65560D959}" type="sibTrans" cxnId="{F8111E97-6628-4BDF-A3B1-754B7D5A822F}">
      <dgm:prSet/>
      <dgm:spPr/>
      <dgm:t>
        <a:bodyPr/>
        <a:lstStyle/>
        <a:p>
          <a:endParaRPr lang="ru-RU"/>
        </a:p>
      </dgm:t>
    </dgm:pt>
    <dgm:pt modelId="{481F4B00-BE01-454B-9528-84268A2CBBC2}">
      <dgm:prSet phldrT="[Текст]" custT="1"/>
      <dgm:spPr/>
      <dgm:t>
        <a:bodyPr/>
        <a:lstStyle/>
        <a:p>
          <a:r>
            <a:rPr lang="ru-RU" sz="1600" b="1" dirty="0" smtClean="0">
              <a:latin typeface="Century Gothic" pitchFamily="34" charset="0"/>
            </a:rPr>
            <a:t>все станции</a:t>
          </a:r>
          <a:endParaRPr lang="ru-RU" sz="1600" b="1" dirty="0">
            <a:latin typeface="Century Gothic" pitchFamily="34" charset="0"/>
          </a:endParaRPr>
        </a:p>
      </dgm:t>
    </dgm:pt>
    <dgm:pt modelId="{6D4A1FA8-2B0C-41B7-9A63-BD0613817D14}" type="parTrans" cxnId="{FB7FF0D4-83FF-4BB6-B081-C8BC195913DC}">
      <dgm:prSet/>
      <dgm:spPr/>
      <dgm:t>
        <a:bodyPr/>
        <a:lstStyle/>
        <a:p>
          <a:endParaRPr lang="ru-RU"/>
        </a:p>
      </dgm:t>
    </dgm:pt>
    <dgm:pt modelId="{4435183B-70F2-430B-86BC-8401335867BD}" type="sibTrans" cxnId="{FB7FF0D4-83FF-4BB6-B081-C8BC195913DC}">
      <dgm:prSet/>
      <dgm:spPr/>
      <dgm:t>
        <a:bodyPr/>
        <a:lstStyle/>
        <a:p>
          <a:endParaRPr lang="ru-RU"/>
        </a:p>
      </dgm:t>
    </dgm:pt>
    <dgm:pt modelId="{BE46BEA0-9ECF-4A90-96FB-0233687E8DF5}" type="pres">
      <dgm:prSet presAssocID="{6499537A-123E-4861-9965-A75C4115F9D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73B26AF-5089-4163-A3A9-72DA3E576866}" type="pres">
      <dgm:prSet presAssocID="{9B45080F-F33E-4C3C-9D1F-383113470CBE}" presName="compNode" presStyleCnt="0"/>
      <dgm:spPr/>
    </dgm:pt>
    <dgm:pt modelId="{5A186EBB-5FA7-48E7-9895-A1FDBA5FBA53}" type="pres">
      <dgm:prSet presAssocID="{9B45080F-F33E-4C3C-9D1F-383113470CBE}" presName="dummyConnPt" presStyleCnt="0"/>
      <dgm:spPr/>
    </dgm:pt>
    <dgm:pt modelId="{B04C956C-2AEA-4449-ADB4-B5EAF682CF34}" type="pres">
      <dgm:prSet presAssocID="{9B45080F-F33E-4C3C-9D1F-383113470CB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6D552-5332-4E8D-9069-C6F1001A3EEF}" type="pres">
      <dgm:prSet presAssocID="{2DCD88CF-B0F2-4B48-B129-681724D87331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A701829D-F06B-4C42-9AF0-C3BF270388CE}" type="pres">
      <dgm:prSet presAssocID="{7B3629D7-0BA3-4168-9B74-D5229044FD69}" presName="compNode" presStyleCnt="0"/>
      <dgm:spPr/>
    </dgm:pt>
    <dgm:pt modelId="{50E22EA4-6156-48BB-8C8D-531B4BBCAE8B}" type="pres">
      <dgm:prSet presAssocID="{7B3629D7-0BA3-4168-9B74-D5229044FD69}" presName="dummyConnPt" presStyleCnt="0"/>
      <dgm:spPr/>
    </dgm:pt>
    <dgm:pt modelId="{A7C54770-7F0A-4E25-9723-2EE21663CB73}" type="pres">
      <dgm:prSet presAssocID="{7B3629D7-0BA3-4168-9B74-D5229044FD6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3C428-D02D-4ED4-A8E8-AA8CFCFF5852}" type="pres">
      <dgm:prSet presAssocID="{88F3192E-A1F3-4918-AC29-D8A478C3C190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0E023166-50A8-49C9-87F7-0438B5108DAD}" type="pres">
      <dgm:prSet presAssocID="{4E57CAF2-B04A-4AE3-812C-7473CFDE2884}" presName="compNode" presStyleCnt="0"/>
      <dgm:spPr/>
    </dgm:pt>
    <dgm:pt modelId="{76977CAC-ADDF-4E9A-8A8A-B080FA185631}" type="pres">
      <dgm:prSet presAssocID="{4E57CAF2-B04A-4AE3-812C-7473CFDE2884}" presName="dummyConnPt" presStyleCnt="0"/>
      <dgm:spPr/>
    </dgm:pt>
    <dgm:pt modelId="{09D5AFA7-6673-4BCD-B368-CECFDEFC0731}" type="pres">
      <dgm:prSet presAssocID="{4E57CAF2-B04A-4AE3-812C-7473CFDE288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FFBFA-A920-48B5-A383-655C33755E64}" type="pres">
      <dgm:prSet presAssocID="{9575A95B-49D9-487B-AA6C-31CA64A3BA2A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0339DBC6-B59F-421D-99A1-916856DA0544}" type="pres">
      <dgm:prSet presAssocID="{6B311186-3D76-41A4-9020-018C01F66EE6}" presName="compNode" presStyleCnt="0"/>
      <dgm:spPr/>
    </dgm:pt>
    <dgm:pt modelId="{E0153CC6-4499-48AA-B1E0-8A94B6B9EEDD}" type="pres">
      <dgm:prSet presAssocID="{6B311186-3D76-41A4-9020-018C01F66EE6}" presName="dummyConnPt" presStyleCnt="0"/>
      <dgm:spPr/>
    </dgm:pt>
    <dgm:pt modelId="{C9B02B4D-E293-477B-AC79-5CD88FB60140}" type="pres">
      <dgm:prSet presAssocID="{6B311186-3D76-41A4-9020-018C01F66EE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AFD08-2F6B-41DC-85C2-7A6BE5D38B6F}" type="pres">
      <dgm:prSet presAssocID="{331BEC12-9EFC-496B-80C3-7A342B277446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461BC016-8788-4C35-ABA4-CCFA1DFC9564}" type="pres">
      <dgm:prSet presAssocID="{EE338057-1807-4182-84B6-DC86C73C9A22}" presName="compNode" presStyleCnt="0"/>
      <dgm:spPr/>
    </dgm:pt>
    <dgm:pt modelId="{A4F5C41A-124C-498F-8445-F0C002167F37}" type="pres">
      <dgm:prSet presAssocID="{EE338057-1807-4182-84B6-DC86C73C9A22}" presName="dummyConnPt" presStyleCnt="0"/>
      <dgm:spPr/>
    </dgm:pt>
    <dgm:pt modelId="{623B043E-7AE4-45E3-B64E-E8DD933B0EF9}" type="pres">
      <dgm:prSet presAssocID="{EE338057-1807-4182-84B6-DC86C73C9A2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36D55-F647-4FC4-A334-23BE28F93F87}" type="pres">
      <dgm:prSet presAssocID="{1B216D49-A0AC-4798-A52E-E6BDFDFE36C9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3C29BC49-86B9-41AF-9361-CC8F3818347F}" type="pres">
      <dgm:prSet presAssocID="{9521D4A6-A32E-4726-81FD-102945289913}" presName="compNode" presStyleCnt="0"/>
      <dgm:spPr/>
    </dgm:pt>
    <dgm:pt modelId="{6BC4D935-E492-4059-9A21-4F7167EE00C9}" type="pres">
      <dgm:prSet presAssocID="{9521D4A6-A32E-4726-81FD-102945289913}" presName="dummyConnPt" presStyleCnt="0"/>
      <dgm:spPr/>
    </dgm:pt>
    <dgm:pt modelId="{A6349AEE-CA6A-4464-9A10-1A1DB5636F4A}" type="pres">
      <dgm:prSet presAssocID="{9521D4A6-A32E-4726-81FD-10294528991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C70D6C-8BC3-4E9D-885C-D4B6F535D28B}" type="pres">
      <dgm:prSet presAssocID="{51AA44C2-FB35-41E6-B3AC-C9549B5C89E9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689753F3-E5D0-4089-ADB1-294C0CAEA1BE}" type="pres">
      <dgm:prSet presAssocID="{617B656C-C000-4A07-A571-2F32F4A12B7A}" presName="compNode" presStyleCnt="0"/>
      <dgm:spPr/>
    </dgm:pt>
    <dgm:pt modelId="{1EC485FF-DBF2-40DC-9DB6-21C19F25D665}" type="pres">
      <dgm:prSet presAssocID="{617B656C-C000-4A07-A571-2F32F4A12B7A}" presName="dummyConnPt" presStyleCnt="0"/>
      <dgm:spPr/>
    </dgm:pt>
    <dgm:pt modelId="{8FFD1FE2-2141-4DE2-A5E1-5947C746F429}" type="pres">
      <dgm:prSet presAssocID="{617B656C-C000-4A07-A571-2F32F4A12B7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AF18F-C590-4A9C-876B-E621120C34C7}" type="pres">
      <dgm:prSet presAssocID="{01430453-05BD-432D-91E1-AFB276FD91B4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D80A5E18-0034-46CD-A4DC-8DCE8CEED8B6}" type="pres">
      <dgm:prSet presAssocID="{B49DA11E-5E98-4495-9AA2-B1FD9C2CBA17}" presName="compNode" presStyleCnt="0"/>
      <dgm:spPr/>
    </dgm:pt>
    <dgm:pt modelId="{08B391D3-392B-4378-93D3-454224263AD5}" type="pres">
      <dgm:prSet presAssocID="{B49DA11E-5E98-4495-9AA2-B1FD9C2CBA17}" presName="dummyConnPt" presStyleCnt="0"/>
      <dgm:spPr/>
    </dgm:pt>
    <dgm:pt modelId="{EBFC2F59-1DDB-4A53-9AF1-922736EF1796}" type="pres">
      <dgm:prSet presAssocID="{B49DA11E-5E98-4495-9AA2-B1FD9C2CBA17}" presName="node" presStyleLbl="node1" presStyleIdx="7" presStyleCnt="9" custScaleX="103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A4E6AF-8B37-406F-8E93-CA479B89273C}" type="pres">
      <dgm:prSet presAssocID="{F6166C1E-D629-4DA7-94D0-0DB65560D959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01980FC7-953A-4959-884C-4BE208203601}" type="pres">
      <dgm:prSet presAssocID="{481F4B00-BE01-454B-9528-84268A2CBBC2}" presName="compNode" presStyleCnt="0"/>
      <dgm:spPr/>
    </dgm:pt>
    <dgm:pt modelId="{650CDE54-9C3A-4F4D-82F0-D5B3A0B3B5FA}" type="pres">
      <dgm:prSet presAssocID="{481F4B00-BE01-454B-9528-84268A2CBBC2}" presName="dummyConnPt" presStyleCnt="0"/>
      <dgm:spPr/>
    </dgm:pt>
    <dgm:pt modelId="{7CE31173-9129-4015-8C88-D7811377A6C2}" type="pres">
      <dgm:prSet presAssocID="{481F4B00-BE01-454B-9528-84268A2CBBC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478381-8738-4CDA-B447-415B3366A00D}" type="presOf" srcId="{6B311186-3D76-41A4-9020-018C01F66EE6}" destId="{C9B02B4D-E293-477B-AC79-5CD88FB60140}" srcOrd="0" destOrd="0" presId="urn:microsoft.com/office/officeart/2005/8/layout/bProcess4"/>
    <dgm:cxn modelId="{D1C17488-F385-4154-841F-C4953A8AFBDD}" type="presOf" srcId="{1B216D49-A0AC-4798-A52E-E6BDFDFE36C9}" destId="{E2836D55-F647-4FC4-A334-23BE28F93F87}" srcOrd="0" destOrd="0" presId="urn:microsoft.com/office/officeart/2005/8/layout/bProcess4"/>
    <dgm:cxn modelId="{F0FFAAC2-426C-4166-9D5B-F89284EDD5A6}" srcId="{6499537A-123E-4861-9965-A75C4115F9DC}" destId="{9B45080F-F33E-4C3C-9D1F-383113470CBE}" srcOrd="0" destOrd="0" parTransId="{2A3DE42C-6440-4614-9399-B675C65B9D5B}" sibTransId="{2DCD88CF-B0F2-4B48-B129-681724D87331}"/>
    <dgm:cxn modelId="{F8111E97-6628-4BDF-A3B1-754B7D5A822F}" srcId="{6499537A-123E-4861-9965-A75C4115F9DC}" destId="{B49DA11E-5E98-4495-9AA2-B1FD9C2CBA17}" srcOrd="7" destOrd="0" parTransId="{243A9879-38DF-4A00-8586-C8CBDCBC0B0B}" sibTransId="{F6166C1E-D629-4DA7-94D0-0DB65560D959}"/>
    <dgm:cxn modelId="{42B2C904-945E-4E3F-9CC4-09C3A00C2BC0}" type="presOf" srcId="{9B45080F-F33E-4C3C-9D1F-383113470CBE}" destId="{B04C956C-2AEA-4449-ADB4-B5EAF682CF34}" srcOrd="0" destOrd="0" presId="urn:microsoft.com/office/officeart/2005/8/layout/bProcess4"/>
    <dgm:cxn modelId="{441FD342-B10F-45B8-82BF-E63ED617684B}" srcId="{6499537A-123E-4861-9965-A75C4115F9DC}" destId="{6B311186-3D76-41A4-9020-018C01F66EE6}" srcOrd="3" destOrd="0" parTransId="{232E92EC-E3C7-4630-B54E-6883043C401C}" sibTransId="{331BEC12-9EFC-496B-80C3-7A342B277446}"/>
    <dgm:cxn modelId="{4F2B7E03-2B59-45E8-A502-8C025410A617}" type="presOf" srcId="{9521D4A6-A32E-4726-81FD-102945289913}" destId="{A6349AEE-CA6A-4464-9A10-1A1DB5636F4A}" srcOrd="0" destOrd="0" presId="urn:microsoft.com/office/officeart/2005/8/layout/bProcess4"/>
    <dgm:cxn modelId="{1E37E748-AAAD-4E1A-B110-1294C61193E8}" srcId="{6499537A-123E-4861-9965-A75C4115F9DC}" destId="{7B3629D7-0BA3-4168-9B74-D5229044FD69}" srcOrd="1" destOrd="0" parTransId="{3F118761-1646-43A7-99BD-CC8EE8E21283}" sibTransId="{88F3192E-A1F3-4918-AC29-D8A478C3C190}"/>
    <dgm:cxn modelId="{227A1D07-C1B8-4D47-ACB8-1BFEDCCD8FA3}" type="presOf" srcId="{4E57CAF2-B04A-4AE3-812C-7473CFDE2884}" destId="{09D5AFA7-6673-4BCD-B368-CECFDEFC0731}" srcOrd="0" destOrd="0" presId="urn:microsoft.com/office/officeart/2005/8/layout/bProcess4"/>
    <dgm:cxn modelId="{60182070-FB3D-48A2-8030-47D56B38128C}" srcId="{6499537A-123E-4861-9965-A75C4115F9DC}" destId="{EE338057-1807-4182-84B6-DC86C73C9A22}" srcOrd="4" destOrd="0" parTransId="{766C634D-6CCD-449C-9FA7-2E0AD016A11D}" sibTransId="{1B216D49-A0AC-4798-A52E-E6BDFDFE36C9}"/>
    <dgm:cxn modelId="{FF8D3FA8-AA77-420C-80F6-FE754B674D8B}" type="presOf" srcId="{331BEC12-9EFC-496B-80C3-7A342B277446}" destId="{7DCAFD08-2F6B-41DC-85C2-7A6BE5D38B6F}" srcOrd="0" destOrd="0" presId="urn:microsoft.com/office/officeart/2005/8/layout/bProcess4"/>
    <dgm:cxn modelId="{83B85906-28E7-419E-9573-C8984177B2C4}" type="presOf" srcId="{9575A95B-49D9-487B-AA6C-31CA64A3BA2A}" destId="{335FFBFA-A920-48B5-A383-655C33755E64}" srcOrd="0" destOrd="0" presId="urn:microsoft.com/office/officeart/2005/8/layout/bProcess4"/>
    <dgm:cxn modelId="{A0600DC2-A0B0-413B-B18A-79A1F7487E3E}" type="presOf" srcId="{01430453-05BD-432D-91E1-AFB276FD91B4}" destId="{608AF18F-C590-4A9C-876B-E621120C34C7}" srcOrd="0" destOrd="0" presId="urn:microsoft.com/office/officeart/2005/8/layout/bProcess4"/>
    <dgm:cxn modelId="{C7C62381-A6DF-4992-84F4-83F668F03DD6}" type="presOf" srcId="{88F3192E-A1F3-4918-AC29-D8A478C3C190}" destId="{F623C428-D02D-4ED4-A8E8-AA8CFCFF5852}" srcOrd="0" destOrd="0" presId="urn:microsoft.com/office/officeart/2005/8/layout/bProcess4"/>
    <dgm:cxn modelId="{22D223A5-BF09-43D1-BD81-EF3534BF7204}" type="presOf" srcId="{EE338057-1807-4182-84B6-DC86C73C9A22}" destId="{623B043E-7AE4-45E3-B64E-E8DD933B0EF9}" srcOrd="0" destOrd="0" presId="urn:microsoft.com/office/officeart/2005/8/layout/bProcess4"/>
    <dgm:cxn modelId="{00521F7E-8023-4DDB-BFB7-61DF82944E4B}" type="presOf" srcId="{6499537A-123E-4861-9965-A75C4115F9DC}" destId="{BE46BEA0-9ECF-4A90-96FB-0233687E8DF5}" srcOrd="0" destOrd="0" presId="urn:microsoft.com/office/officeart/2005/8/layout/bProcess4"/>
    <dgm:cxn modelId="{25BF3148-BAD9-4E50-9837-184731E7623C}" type="presOf" srcId="{7B3629D7-0BA3-4168-9B74-D5229044FD69}" destId="{A7C54770-7F0A-4E25-9723-2EE21663CB73}" srcOrd="0" destOrd="0" presId="urn:microsoft.com/office/officeart/2005/8/layout/bProcess4"/>
    <dgm:cxn modelId="{EA68A91E-CE32-49B5-B808-1BE32384FB52}" type="presOf" srcId="{2DCD88CF-B0F2-4B48-B129-681724D87331}" destId="{A346D552-5332-4E8D-9069-C6F1001A3EEF}" srcOrd="0" destOrd="0" presId="urn:microsoft.com/office/officeart/2005/8/layout/bProcess4"/>
    <dgm:cxn modelId="{7EBA4A6D-0C99-4886-8CAF-6FE4CBDEC54D}" srcId="{6499537A-123E-4861-9965-A75C4115F9DC}" destId="{4E57CAF2-B04A-4AE3-812C-7473CFDE2884}" srcOrd="2" destOrd="0" parTransId="{D40949D3-3FE5-4769-B0A2-10719E5B226F}" sibTransId="{9575A95B-49D9-487B-AA6C-31CA64A3BA2A}"/>
    <dgm:cxn modelId="{6610E0A5-AEE2-4276-83D9-15BFFB8E1869}" type="presOf" srcId="{F6166C1E-D629-4DA7-94D0-0DB65560D959}" destId="{CBA4E6AF-8B37-406F-8E93-CA479B89273C}" srcOrd="0" destOrd="0" presId="urn:microsoft.com/office/officeart/2005/8/layout/bProcess4"/>
    <dgm:cxn modelId="{2104012A-969C-4A29-B7E2-A654B8FC5096}" srcId="{6499537A-123E-4861-9965-A75C4115F9DC}" destId="{9521D4A6-A32E-4726-81FD-102945289913}" srcOrd="5" destOrd="0" parTransId="{0D350A86-3BBE-4E9B-942D-749BDCC22229}" sibTransId="{51AA44C2-FB35-41E6-B3AC-C9549B5C89E9}"/>
    <dgm:cxn modelId="{F2D7DBC7-B888-4732-8AB5-0FBFD30CDAB0}" type="presOf" srcId="{B49DA11E-5E98-4495-9AA2-B1FD9C2CBA17}" destId="{EBFC2F59-1DDB-4A53-9AF1-922736EF1796}" srcOrd="0" destOrd="0" presId="urn:microsoft.com/office/officeart/2005/8/layout/bProcess4"/>
    <dgm:cxn modelId="{FB7FF0D4-83FF-4BB6-B081-C8BC195913DC}" srcId="{6499537A-123E-4861-9965-A75C4115F9DC}" destId="{481F4B00-BE01-454B-9528-84268A2CBBC2}" srcOrd="8" destOrd="0" parTransId="{6D4A1FA8-2B0C-41B7-9A63-BD0613817D14}" sibTransId="{4435183B-70F2-430B-86BC-8401335867BD}"/>
    <dgm:cxn modelId="{BFE372AF-6B98-4FB6-86E0-4E0B7295A7F3}" srcId="{6499537A-123E-4861-9965-A75C4115F9DC}" destId="{617B656C-C000-4A07-A571-2F32F4A12B7A}" srcOrd="6" destOrd="0" parTransId="{3D228E0F-20BB-45A3-B9D2-D7E8C8A629F0}" sibTransId="{01430453-05BD-432D-91E1-AFB276FD91B4}"/>
    <dgm:cxn modelId="{065A7F46-79FF-4F19-8FBA-DFA43EDF43D1}" type="presOf" srcId="{51AA44C2-FB35-41E6-B3AC-C9549B5C89E9}" destId="{FDC70D6C-8BC3-4E9D-885C-D4B6F535D28B}" srcOrd="0" destOrd="0" presId="urn:microsoft.com/office/officeart/2005/8/layout/bProcess4"/>
    <dgm:cxn modelId="{A91208B0-2FD3-4E35-8A9E-BB4ED1DA886C}" type="presOf" srcId="{617B656C-C000-4A07-A571-2F32F4A12B7A}" destId="{8FFD1FE2-2141-4DE2-A5E1-5947C746F429}" srcOrd="0" destOrd="0" presId="urn:microsoft.com/office/officeart/2005/8/layout/bProcess4"/>
    <dgm:cxn modelId="{B6247EBF-6E43-442D-B206-AF0358552E0A}" type="presOf" srcId="{481F4B00-BE01-454B-9528-84268A2CBBC2}" destId="{7CE31173-9129-4015-8C88-D7811377A6C2}" srcOrd="0" destOrd="0" presId="urn:microsoft.com/office/officeart/2005/8/layout/bProcess4"/>
    <dgm:cxn modelId="{AB6DF582-AB01-4011-94D5-42D0829B0435}" type="presParOf" srcId="{BE46BEA0-9ECF-4A90-96FB-0233687E8DF5}" destId="{A73B26AF-5089-4163-A3A9-72DA3E576866}" srcOrd="0" destOrd="0" presId="urn:microsoft.com/office/officeart/2005/8/layout/bProcess4"/>
    <dgm:cxn modelId="{2EDA3B57-62F3-47E3-9F7A-AB03E9A96AEE}" type="presParOf" srcId="{A73B26AF-5089-4163-A3A9-72DA3E576866}" destId="{5A186EBB-5FA7-48E7-9895-A1FDBA5FBA53}" srcOrd="0" destOrd="0" presId="urn:microsoft.com/office/officeart/2005/8/layout/bProcess4"/>
    <dgm:cxn modelId="{8D4B08BF-1D74-4993-A100-C0B4CCAADECC}" type="presParOf" srcId="{A73B26AF-5089-4163-A3A9-72DA3E576866}" destId="{B04C956C-2AEA-4449-ADB4-B5EAF682CF34}" srcOrd="1" destOrd="0" presId="urn:microsoft.com/office/officeart/2005/8/layout/bProcess4"/>
    <dgm:cxn modelId="{16D446B3-B905-4F8C-B525-893CBE4E0749}" type="presParOf" srcId="{BE46BEA0-9ECF-4A90-96FB-0233687E8DF5}" destId="{A346D552-5332-4E8D-9069-C6F1001A3EEF}" srcOrd="1" destOrd="0" presId="urn:microsoft.com/office/officeart/2005/8/layout/bProcess4"/>
    <dgm:cxn modelId="{8C836697-78AF-4F61-B259-E017B7EBEC44}" type="presParOf" srcId="{BE46BEA0-9ECF-4A90-96FB-0233687E8DF5}" destId="{A701829D-F06B-4C42-9AF0-C3BF270388CE}" srcOrd="2" destOrd="0" presId="urn:microsoft.com/office/officeart/2005/8/layout/bProcess4"/>
    <dgm:cxn modelId="{8DDFC369-DECF-482D-93F6-52786AEE4C7E}" type="presParOf" srcId="{A701829D-F06B-4C42-9AF0-C3BF270388CE}" destId="{50E22EA4-6156-48BB-8C8D-531B4BBCAE8B}" srcOrd="0" destOrd="0" presId="urn:microsoft.com/office/officeart/2005/8/layout/bProcess4"/>
    <dgm:cxn modelId="{7063E980-1F67-4AA4-BD64-6C177C12800C}" type="presParOf" srcId="{A701829D-F06B-4C42-9AF0-C3BF270388CE}" destId="{A7C54770-7F0A-4E25-9723-2EE21663CB73}" srcOrd="1" destOrd="0" presId="urn:microsoft.com/office/officeart/2005/8/layout/bProcess4"/>
    <dgm:cxn modelId="{C5122217-246B-4551-97CC-6CA2D374FF0B}" type="presParOf" srcId="{BE46BEA0-9ECF-4A90-96FB-0233687E8DF5}" destId="{F623C428-D02D-4ED4-A8E8-AA8CFCFF5852}" srcOrd="3" destOrd="0" presId="urn:microsoft.com/office/officeart/2005/8/layout/bProcess4"/>
    <dgm:cxn modelId="{C9AA1F58-D350-4A0A-8DF9-2DFF359436FB}" type="presParOf" srcId="{BE46BEA0-9ECF-4A90-96FB-0233687E8DF5}" destId="{0E023166-50A8-49C9-87F7-0438B5108DAD}" srcOrd="4" destOrd="0" presId="urn:microsoft.com/office/officeart/2005/8/layout/bProcess4"/>
    <dgm:cxn modelId="{40DC3BFF-0361-476D-8C32-4ABAC07854D3}" type="presParOf" srcId="{0E023166-50A8-49C9-87F7-0438B5108DAD}" destId="{76977CAC-ADDF-4E9A-8A8A-B080FA185631}" srcOrd="0" destOrd="0" presId="urn:microsoft.com/office/officeart/2005/8/layout/bProcess4"/>
    <dgm:cxn modelId="{D8F8C6AD-DE81-44E1-897B-BAB6B3DBF028}" type="presParOf" srcId="{0E023166-50A8-49C9-87F7-0438B5108DAD}" destId="{09D5AFA7-6673-4BCD-B368-CECFDEFC0731}" srcOrd="1" destOrd="0" presId="urn:microsoft.com/office/officeart/2005/8/layout/bProcess4"/>
    <dgm:cxn modelId="{99462895-0AA6-48C5-9FD1-253F6EB43A93}" type="presParOf" srcId="{BE46BEA0-9ECF-4A90-96FB-0233687E8DF5}" destId="{335FFBFA-A920-48B5-A383-655C33755E64}" srcOrd="5" destOrd="0" presId="urn:microsoft.com/office/officeart/2005/8/layout/bProcess4"/>
    <dgm:cxn modelId="{B678F053-309C-468D-A3C0-8122A48E1805}" type="presParOf" srcId="{BE46BEA0-9ECF-4A90-96FB-0233687E8DF5}" destId="{0339DBC6-B59F-421D-99A1-916856DA0544}" srcOrd="6" destOrd="0" presId="urn:microsoft.com/office/officeart/2005/8/layout/bProcess4"/>
    <dgm:cxn modelId="{BB7D0CE2-EDD4-4166-B1A9-34555F89BD90}" type="presParOf" srcId="{0339DBC6-B59F-421D-99A1-916856DA0544}" destId="{E0153CC6-4499-48AA-B1E0-8A94B6B9EEDD}" srcOrd="0" destOrd="0" presId="urn:microsoft.com/office/officeart/2005/8/layout/bProcess4"/>
    <dgm:cxn modelId="{734E8E00-8723-4840-B042-365ECFE3043E}" type="presParOf" srcId="{0339DBC6-B59F-421D-99A1-916856DA0544}" destId="{C9B02B4D-E293-477B-AC79-5CD88FB60140}" srcOrd="1" destOrd="0" presId="urn:microsoft.com/office/officeart/2005/8/layout/bProcess4"/>
    <dgm:cxn modelId="{C8622F1E-B59E-4A4B-A829-2A9433118B67}" type="presParOf" srcId="{BE46BEA0-9ECF-4A90-96FB-0233687E8DF5}" destId="{7DCAFD08-2F6B-41DC-85C2-7A6BE5D38B6F}" srcOrd="7" destOrd="0" presId="urn:microsoft.com/office/officeart/2005/8/layout/bProcess4"/>
    <dgm:cxn modelId="{CC6BF615-C098-478D-B72D-2CAC9D48EB90}" type="presParOf" srcId="{BE46BEA0-9ECF-4A90-96FB-0233687E8DF5}" destId="{461BC016-8788-4C35-ABA4-CCFA1DFC9564}" srcOrd="8" destOrd="0" presId="urn:microsoft.com/office/officeart/2005/8/layout/bProcess4"/>
    <dgm:cxn modelId="{3645085D-8241-4845-8154-8E82B37C1AAA}" type="presParOf" srcId="{461BC016-8788-4C35-ABA4-CCFA1DFC9564}" destId="{A4F5C41A-124C-498F-8445-F0C002167F37}" srcOrd="0" destOrd="0" presId="urn:microsoft.com/office/officeart/2005/8/layout/bProcess4"/>
    <dgm:cxn modelId="{374519AF-41DE-4A88-89EC-91523475A598}" type="presParOf" srcId="{461BC016-8788-4C35-ABA4-CCFA1DFC9564}" destId="{623B043E-7AE4-45E3-B64E-E8DD933B0EF9}" srcOrd="1" destOrd="0" presId="urn:microsoft.com/office/officeart/2005/8/layout/bProcess4"/>
    <dgm:cxn modelId="{F9B92D89-5810-45B0-A4AD-129E025E98FE}" type="presParOf" srcId="{BE46BEA0-9ECF-4A90-96FB-0233687E8DF5}" destId="{E2836D55-F647-4FC4-A334-23BE28F93F87}" srcOrd="9" destOrd="0" presId="urn:microsoft.com/office/officeart/2005/8/layout/bProcess4"/>
    <dgm:cxn modelId="{CC45A0F1-5F28-438B-AE4B-312953F4BEF4}" type="presParOf" srcId="{BE46BEA0-9ECF-4A90-96FB-0233687E8DF5}" destId="{3C29BC49-86B9-41AF-9361-CC8F3818347F}" srcOrd="10" destOrd="0" presId="urn:microsoft.com/office/officeart/2005/8/layout/bProcess4"/>
    <dgm:cxn modelId="{D03CD5F2-292A-4BB0-9E73-34DB3F153545}" type="presParOf" srcId="{3C29BC49-86B9-41AF-9361-CC8F3818347F}" destId="{6BC4D935-E492-4059-9A21-4F7167EE00C9}" srcOrd="0" destOrd="0" presId="urn:microsoft.com/office/officeart/2005/8/layout/bProcess4"/>
    <dgm:cxn modelId="{419563E7-0C06-464E-A26E-D1D02AB3670D}" type="presParOf" srcId="{3C29BC49-86B9-41AF-9361-CC8F3818347F}" destId="{A6349AEE-CA6A-4464-9A10-1A1DB5636F4A}" srcOrd="1" destOrd="0" presId="urn:microsoft.com/office/officeart/2005/8/layout/bProcess4"/>
    <dgm:cxn modelId="{A5559527-7E40-43B3-9C7C-A32646F6506A}" type="presParOf" srcId="{BE46BEA0-9ECF-4A90-96FB-0233687E8DF5}" destId="{FDC70D6C-8BC3-4E9D-885C-D4B6F535D28B}" srcOrd="11" destOrd="0" presId="urn:microsoft.com/office/officeart/2005/8/layout/bProcess4"/>
    <dgm:cxn modelId="{90BCFC93-2B8C-4584-8200-989D2AFE6013}" type="presParOf" srcId="{BE46BEA0-9ECF-4A90-96FB-0233687E8DF5}" destId="{689753F3-E5D0-4089-ADB1-294C0CAEA1BE}" srcOrd="12" destOrd="0" presId="urn:microsoft.com/office/officeart/2005/8/layout/bProcess4"/>
    <dgm:cxn modelId="{8ADE1F5A-461B-4459-94DC-CF86B27482FC}" type="presParOf" srcId="{689753F3-E5D0-4089-ADB1-294C0CAEA1BE}" destId="{1EC485FF-DBF2-40DC-9DB6-21C19F25D665}" srcOrd="0" destOrd="0" presId="urn:microsoft.com/office/officeart/2005/8/layout/bProcess4"/>
    <dgm:cxn modelId="{EF8BEF7D-03BA-4B3A-8B02-F17265EAC0E0}" type="presParOf" srcId="{689753F3-E5D0-4089-ADB1-294C0CAEA1BE}" destId="{8FFD1FE2-2141-4DE2-A5E1-5947C746F429}" srcOrd="1" destOrd="0" presId="urn:microsoft.com/office/officeart/2005/8/layout/bProcess4"/>
    <dgm:cxn modelId="{51F6DFF6-B6D8-4D21-968E-5BD4A2B9EAA4}" type="presParOf" srcId="{BE46BEA0-9ECF-4A90-96FB-0233687E8DF5}" destId="{608AF18F-C590-4A9C-876B-E621120C34C7}" srcOrd="13" destOrd="0" presId="urn:microsoft.com/office/officeart/2005/8/layout/bProcess4"/>
    <dgm:cxn modelId="{06663148-7A12-4BAF-A664-6BCF60AEFA8F}" type="presParOf" srcId="{BE46BEA0-9ECF-4A90-96FB-0233687E8DF5}" destId="{D80A5E18-0034-46CD-A4DC-8DCE8CEED8B6}" srcOrd="14" destOrd="0" presId="urn:microsoft.com/office/officeart/2005/8/layout/bProcess4"/>
    <dgm:cxn modelId="{02902C9A-E59F-43D2-B825-B46CCA6808A8}" type="presParOf" srcId="{D80A5E18-0034-46CD-A4DC-8DCE8CEED8B6}" destId="{08B391D3-392B-4378-93D3-454224263AD5}" srcOrd="0" destOrd="0" presId="urn:microsoft.com/office/officeart/2005/8/layout/bProcess4"/>
    <dgm:cxn modelId="{0BEC0F3E-C8B2-4D27-88DF-78E8889CB359}" type="presParOf" srcId="{D80A5E18-0034-46CD-A4DC-8DCE8CEED8B6}" destId="{EBFC2F59-1DDB-4A53-9AF1-922736EF1796}" srcOrd="1" destOrd="0" presId="urn:microsoft.com/office/officeart/2005/8/layout/bProcess4"/>
    <dgm:cxn modelId="{65948A89-6AAE-4DE2-B41D-29C2EC2B3ADB}" type="presParOf" srcId="{BE46BEA0-9ECF-4A90-96FB-0233687E8DF5}" destId="{CBA4E6AF-8B37-406F-8E93-CA479B89273C}" srcOrd="15" destOrd="0" presId="urn:microsoft.com/office/officeart/2005/8/layout/bProcess4"/>
    <dgm:cxn modelId="{599BE7BC-A228-483D-9A1A-B26243E21AB2}" type="presParOf" srcId="{BE46BEA0-9ECF-4A90-96FB-0233687E8DF5}" destId="{01980FC7-953A-4959-884C-4BE208203601}" srcOrd="16" destOrd="0" presId="urn:microsoft.com/office/officeart/2005/8/layout/bProcess4"/>
    <dgm:cxn modelId="{3493185E-2C9D-4302-B8C6-1601F85DE26A}" type="presParOf" srcId="{01980FC7-953A-4959-884C-4BE208203601}" destId="{650CDE54-9C3A-4F4D-82F0-D5B3A0B3B5FA}" srcOrd="0" destOrd="0" presId="urn:microsoft.com/office/officeart/2005/8/layout/bProcess4"/>
    <dgm:cxn modelId="{F458CBFF-3692-408B-B8D5-09B5332FAEA7}" type="presParOf" srcId="{01980FC7-953A-4959-884C-4BE208203601}" destId="{7CE31173-9129-4015-8C88-D7811377A6C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0DC4B3-9F70-4D60-BBC5-F1E4E22D44C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4B2DF7-EB1A-4512-8659-4364A8D7B19A}">
      <dgm:prSet phldrT="[Текст]"/>
      <dgm:spPr/>
      <dgm:t>
        <a:bodyPr/>
        <a:lstStyle/>
        <a:p>
          <a:r>
            <a:rPr lang="ru-RU" dirty="0" smtClean="0"/>
            <a:t>Станции</a:t>
          </a:r>
          <a:endParaRPr lang="ru-RU" dirty="0"/>
        </a:p>
      </dgm:t>
    </dgm:pt>
    <dgm:pt modelId="{5202A4E8-BA80-4B01-AF96-EE566756B98D}" type="parTrans" cxnId="{975A6289-DD82-43F4-BB8A-A622DBE742DB}">
      <dgm:prSet/>
      <dgm:spPr/>
      <dgm:t>
        <a:bodyPr/>
        <a:lstStyle/>
        <a:p>
          <a:endParaRPr lang="ru-RU"/>
        </a:p>
      </dgm:t>
    </dgm:pt>
    <dgm:pt modelId="{51A9C48F-A692-46DD-ACEE-7ACDB76DB2AB}" type="sibTrans" cxnId="{975A6289-DD82-43F4-BB8A-A622DBE742DB}">
      <dgm:prSet/>
      <dgm:spPr/>
      <dgm:t>
        <a:bodyPr/>
        <a:lstStyle/>
        <a:p>
          <a:endParaRPr lang="ru-RU"/>
        </a:p>
      </dgm:t>
    </dgm:pt>
    <dgm:pt modelId="{01A8AFDF-E1FD-4AB3-913E-BDC4289D5BD4}">
      <dgm:prSet phldrT="[Текст]"/>
      <dgm:spPr/>
      <dgm:t>
        <a:bodyPr/>
        <a:lstStyle/>
        <a:p>
          <a:r>
            <a:rPr lang="en-US" b="1" dirty="0" smtClean="0"/>
            <a:t>Station 1. </a:t>
          </a:r>
        </a:p>
        <a:p>
          <a:r>
            <a:rPr lang="en-US" dirty="0" smtClean="0"/>
            <a:t>Active Vocabulary (</a:t>
          </a:r>
          <a:r>
            <a:rPr lang="ru-RU" dirty="0" smtClean="0"/>
            <a:t>Новая Лексика)</a:t>
          </a:r>
          <a:endParaRPr lang="ru-RU" dirty="0"/>
        </a:p>
      </dgm:t>
    </dgm:pt>
    <dgm:pt modelId="{1A975A92-0EC4-4A25-97BE-2C8B8B584817}" type="parTrans" cxnId="{C0530127-A20A-4359-AE31-ABFCAC2427E5}">
      <dgm:prSet/>
      <dgm:spPr/>
      <dgm:t>
        <a:bodyPr/>
        <a:lstStyle/>
        <a:p>
          <a:endParaRPr lang="ru-RU"/>
        </a:p>
      </dgm:t>
    </dgm:pt>
    <dgm:pt modelId="{CCE8E9DE-2B26-4405-A853-58360C666BA1}" type="sibTrans" cxnId="{C0530127-A20A-4359-AE31-ABFCAC2427E5}">
      <dgm:prSet/>
      <dgm:spPr/>
      <dgm:t>
        <a:bodyPr/>
        <a:lstStyle/>
        <a:p>
          <a:endParaRPr lang="ru-RU"/>
        </a:p>
      </dgm:t>
    </dgm:pt>
    <dgm:pt modelId="{124C9BE1-F385-489C-9D7D-45560FD661E9}">
      <dgm:prSet phldrT="[Текст]"/>
      <dgm:spPr/>
      <dgm:t>
        <a:bodyPr/>
        <a:lstStyle/>
        <a:p>
          <a:r>
            <a:rPr lang="en-US" b="1" dirty="0" smtClean="0"/>
            <a:t>Station 2. </a:t>
          </a:r>
          <a:r>
            <a:rPr lang="en-US" dirty="0" smtClean="0"/>
            <a:t>Listening</a:t>
          </a:r>
          <a:r>
            <a:rPr lang="ru-RU" dirty="0" smtClean="0"/>
            <a:t> (</a:t>
          </a:r>
          <a:r>
            <a:rPr lang="ru-RU" dirty="0" err="1" smtClean="0"/>
            <a:t>Аудирование</a:t>
          </a:r>
          <a:r>
            <a:rPr lang="ru-RU" dirty="0" smtClean="0"/>
            <a:t>)</a:t>
          </a:r>
          <a:endParaRPr lang="ru-RU" dirty="0"/>
        </a:p>
      </dgm:t>
    </dgm:pt>
    <dgm:pt modelId="{81C6FC3C-0AF3-4BE0-8E04-7906B6571A9A}" type="parTrans" cxnId="{C406C123-97E6-4812-AF3D-C4EC1F3639D1}">
      <dgm:prSet/>
      <dgm:spPr/>
      <dgm:t>
        <a:bodyPr/>
        <a:lstStyle/>
        <a:p>
          <a:endParaRPr lang="ru-RU"/>
        </a:p>
      </dgm:t>
    </dgm:pt>
    <dgm:pt modelId="{6D8BFCE8-B3F9-4132-B952-7720DFCB9DBF}" type="sibTrans" cxnId="{C406C123-97E6-4812-AF3D-C4EC1F3639D1}">
      <dgm:prSet/>
      <dgm:spPr/>
      <dgm:t>
        <a:bodyPr/>
        <a:lstStyle/>
        <a:p>
          <a:endParaRPr lang="ru-RU"/>
        </a:p>
      </dgm:t>
    </dgm:pt>
    <dgm:pt modelId="{AA2317E2-1E58-4ABE-9F2E-D2FDA1A4F947}">
      <dgm:prSet phldrT="[Текст]"/>
      <dgm:spPr/>
      <dgm:t>
        <a:bodyPr/>
        <a:lstStyle/>
        <a:p>
          <a:r>
            <a:rPr lang="en-US" b="1" dirty="0" smtClean="0"/>
            <a:t>Station 3. </a:t>
          </a:r>
          <a:r>
            <a:rPr lang="en-US" dirty="0" smtClean="0"/>
            <a:t>Grammar (</a:t>
          </a:r>
          <a:r>
            <a:rPr lang="ru-RU" dirty="0" smtClean="0"/>
            <a:t>Грамматика)</a:t>
          </a:r>
          <a:endParaRPr lang="ru-RU" dirty="0"/>
        </a:p>
      </dgm:t>
    </dgm:pt>
    <dgm:pt modelId="{D77958FD-926B-4BD5-83A4-63E97E32D2F6}" type="parTrans" cxnId="{9DF4C662-C790-4F68-9D4B-49C9E6534D09}">
      <dgm:prSet/>
      <dgm:spPr/>
      <dgm:t>
        <a:bodyPr/>
        <a:lstStyle/>
        <a:p>
          <a:endParaRPr lang="ru-RU"/>
        </a:p>
      </dgm:t>
    </dgm:pt>
    <dgm:pt modelId="{1DB951D1-B1FC-4794-879B-C013DDACE649}" type="sibTrans" cxnId="{9DF4C662-C790-4F68-9D4B-49C9E6534D09}">
      <dgm:prSet/>
      <dgm:spPr/>
      <dgm:t>
        <a:bodyPr/>
        <a:lstStyle/>
        <a:p>
          <a:endParaRPr lang="ru-RU"/>
        </a:p>
      </dgm:t>
    </dgm:pt>
    <dgm:pt modelId="{F0472B68-ED28-4385-989C-C55B5AC85CEE}">
      <dgm:prSet/>
      <dgm:spPr/>
      <dgm:t>
        <a:bodyPr/>
        <a:lstStyle/>
        <a:p>
          <a:r>
            <a:rPr lang="en-US" b="1" dirty="0" smtClean="0"/>
            <a:t>Station 4</a:t>
          </a:r>
          <a:r>
            <a:rPr lang="ru-RU" b="1" dirty="0" smtClean="0"/>
            <a:t>           </a:t>
          </a:r>
          <a:r>
            <a:rPr lang="en-US" dirty="0" smtClean="0"/>
            <a:t>Check-point</a:t>
          </a:r>
          <a:r>
            <a:rPr lang="en-US" b="1" dirty="0" smtClean="0"/>
            <a:t> </a:t>
          </a:r>
          <a:r>
            <a:rPr lang="en-US" dirty="0" smtClean="0"/>
            <a:t>(</a:t>
          </a:r>
          <a:r>
            <a:rPr lang="ru-RU" dirty="0" smtClean="0"/>
            <a:t>Обсуждение/ проверка заданий с преподавателем</a:t>
          </a:r>
          <a:r>
            <a:rPr lang="en-US" dirty="0" smtClean="0"/>
            <a:t>)</a:t>
          </a:r>
          <a:endParaRPr lang="ru-RU" b="1" dirty="0"/>
        </a:p>
      </dgm:t>
    </dgm:pt>
    <dgm:pt modelId="{2BCE96D8-7842-4ADE-8405-DE0371C0DE27}" type="parTrans" cxnId="{889E1044-17D6-443A-9E32-0F719A951E95}">
      <dgm:prSet/>
      <dgm:spPr/>
      <dgm:t>
        <a:bodyPr/>
        <a:lstStyle/>
        <a:p>
          <a:endParaRPr lang="ru-RU"/>
        </a:p>
      </dgm:t>
    </dgm:pt>
    <dgm:pt modelId="{1109BA34-669F-4E67-B7A2-AC3C89CDCCC5}" type="sibTrans" cxnId="{889E1044-17D6-443A-9E32-0F719A951E95}">
      <dgm:prSet/>
      <dgm:spPr/>
      <dgm:t>
        <a:bodyPr/>
        <a:lstStyle/>
        <a:p>
          <a:endParaRPr lang="ru-RU"/>
        </a:p>
      </dgm:t>
    </dgm:pt>
    <dgm:pt modelId="{CB98F4A6-916E-4ECE-AFED-E0029CB27B4E}" type="pres">
      <dgm:prSet presAssocID="{E20DC4B3-9F70-4D60-BBC5-F1E4E22D44C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0DE1B8F-6E8E-4F45-8CC7-16EF50C16B88}" type="pres">
      <dgm:prSet presAssocID="{C94B2DF7-EB1A-4512-8659-4364A8D7B19A}" presName="singleCycle" presStyleCnt="0"/>
      <dgm:spPr/>
    </dgm:pt>
    <dgm:pt modelId="{E692974F-55FA-427B-9036-7151D0AF983E}" type="pres">
      <dgm:prSet presAssocID="{C94B2DF7-EB1A-4512-8659-4364A8D7B19A}" presName="singleCenter" presStyleLbl="node1" presStyleIdx="0" presStyleCnt="5" custLinFactNeighborX="-6909" custLinFactNeighborY="-9299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3C3C140F-E2E8-49BD-93C3-4201ED490AFF}" type="pres">
      <dgm:prSet presAssocID="{1A975A92-0EC4-4A25-97BE-2C8B8B584817}" presName="Name56" presStyleLbl="parChTrans1D2" presStyleIdx="0" presStyleCnt="4"/>
      <dgm:spPr/>
      <dgm:t>
        <a:bodyPr/>
        <a:lstStyle/>
        <a:p>
          <a:endParaRPr lang="ru-RU"/>
        </a:p>
      </dgm:t>
    </dgm:pt>
    <dgm:pt modelId="{9CB3570A-EA92-4136-946A-10BB1DD6BA2A}" type="pres">
      <dgm:prSet presAssocID="{01A8AFDF-E1FD-4AB3-913E-BDC4289D5BD4}" presName="text0" presStyleLbl="node1" presStyleIdx="1" presStyleCnt="5" custScaleX="142730" custScaleY="138330" custRadScaleRad="149540" custRadScaleInc="-121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25A18-F2CD-4A81-9EEB-E6AC6CA704A5}" type="pres">
      <dgm:prSet presAssocID="{81C6FC3C-0AF3-4BE0-8E04-7906B6571A9A}" presName="Name56" presStyleLbl="parChTrans1D2" presStyleIdx="1" presStyleCnt="4"/>
      <dgm:spPr/>
      <dgm:t>
        <a:bodyPr/>
        <a:lstStyle/>
        <a:p>
          <a:endParaRPr lang="ru-RU"/>
        </a:p>
      </dgm:t>
    </dgm:pt>
    <dgm:pt modelId="{21EEF67A-CAC6-437D-A985-9357A843D66D}" type="pres">
      <dgm:prSet presAssocID="{124C9BE1-F385-489C-9D7D-45560FD661E9}" presName="text0" presStyleLbl="node1" presStyleIdx="2" presStyleCnt="5" custScaleX="145691" custScaleY="153314" custRadScaleRad="137691" custRadScaleInc="-82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17A3B-4DED-429E-AC8E-4B72A9BDE8A4}" type="pres">
      <dgm:prSet presAssocID="{D77958FD-926B-4BD5-83A4-63E97E32D2F6}" presName="Name56" presStyleLbl="parChTrans1D2" presStyleIdx="2" presStyleCnt="4"/>
      <dgm:spPr/>
      <dgm:t>
        <a:bodyPr/>
        <a:lstStyle/>
        <a:p>
          <a:endParaRPr lang="ru-RU"/>
        </a:p>
      </dgm:t>
    </dgm:pt>
    <dgm:pt modelId="{2B8DA5C8-FF7A-4D4D-8585-FBEEA99F9A27}" type="pres">
      <dgm:prSet presAssocID="{AA2317E2-1E58-4ABE-9F2E-D2FDA1A4F947}" presName="text0" presStyleLbl="node1" presStyleIdx="3" presStyleCnt="5" custScaleX="142730" custScaleY="146778" custRadScaleRad="131231" custRadScaleInc="151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5E596-BD52-487D-8412-E273C632E7BC}" type="pres">
      <dgm:prSet presAssocID="{2BCE96D8-7842-4ADE-8405-DE0371C0DE27}" presName="Name56" presStyleLbl="parChTrans1D2" presStyleIdx="3" presStyleCnt="4"/>
      <dgm:spPr/>
      <dgm:t>
        <a:bodyPr/>
        <a:lstStyle/>
        <a:p>
          <a:endParaRPr lang="ru-RU"/>
        </a:p>
      </dgm:t>
    </dgm:pt>
    <dgm:pt modelId="{BA02F94C-A208-4F56-A8F7-3BCF75AC0DE8}" type="pres">
      <dgm:prSet presAssocID="{F0472B68-ED28-4385-989C-C55B5AC85CEE}" presName="text0" presStyleLbl="node1" presStyleIdx="4" presStyleCnt="5" custScaleX="154570" custScaleY="152774" custRadScaleRad="108478" custRadScaleInc="-344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CB694A-F410-4924-9590-D63F97B93383}" type="presOf" srcId="{2BCE96D8-7842-4ADE-8405-DE0371C0DE27}" destId="{9F65E596-BD52-487D-8412-E273C632E7BC}" srcOrd="0" destOrd="0" presId="urn:microsoft.com/office/officeart/2008/layout/RadialCluster"/>
    <dgm:cxn modelId="{C406C123-97E6-4812-AF3D-C4EC1F3639D1}" srcId="{C94B2DF7-EB1A-4512-8659-4364A8D7B19A}" destId="{124C9BE1-F385-489C-9D7D-45560FD661E9}" srcOrd="1" destOrd="0" parTransId="{81C6FC3C-0AF3-4BE0-8E04-7906B6571A9A}" sibTransId="{6D8BFCE8-B3F9-4132-B952-7720DFCB9DBF}"/>
    <dgm:cxn modelId="{87724F40-F2B7-41A7-916B-51E234FAE6A0}" type="presOf" srcId="{F0472B68-ED28-4385-989C-C55B5AC85CEE}" destId="{BA02F94C-A208-4F56-A8F7-3BCF75AC0DE8}" srcOrd="0" destOrd="0" presId="urn:microsoft.com/office/officeart/2008/layout/RadialCluster"/>
    <dgm:cxn modelId="{DE859250-ABBE-4ED5-B397-670AC44B65F8}" type="presOf" srcId="{E20DC4B3-9F70-4D60-BBC5-F1E4E22D44C6}" destId="{CB98F4A6-916E-4ECE-AFED-E0029CB27B4E}" srcOrd="0" destOrd="0" presId="urn:microsoft.com/office/officeart/2008/layout/RadialCluster"/>
    <dgm:cxn modelId="{975A6289-DD82-43F4-BB8A-A622DBE742DB}" srcId="{E20DC4B3-9F70-4D60-BBC5-F1E4E22D44C6}" destId="{C94B2DF7-EB1A-4512-8659-4364A8D7B19A}" srcOrd="0" destOrd="0" parTransId="{5202A4E8-BA80-4B01-AF96-EE566756B98D}" sibTransId="{51A9C48F-A692-46DD-ACEE-7ACDB76DB2AB}"/>
    <dgm:cxn modelId="{3921052C-D512-4FCE-92B8-24D006D27227}" type="presOf" srcId="{AA2317E2-1E58-4ABE-9F2E-D2FDA1A4F947}" destId="{2B8DA5C8-FF7A-4D4D-8585-FBEEA99F9A27}" srcOrd="0" destOrd="0" presId="urn:microsoft.com/office/officeart/2008/layout/RadialCluster"/>
    <dgm:cxn modelId="{250F7AA7-51B4-47DE-892E-4D7586E69E01}" type="presOf" srcId="{D77958FD-926B-4BD5-83A4-63E97E32D2F6}" destId="{66017A3B-4DED-429E-AC8E-4B72A9BDE8A4}" srcOrd="0" destOrd="0" presId="urn:microsoft.com/office/officeart/2008/layout/RadialCluster"/>
    <dgm:cxn modelId="{566A0D64-5C3F-4EF2-8721-A39A53382200}" type="presOf" srcId="{01A8AFDF-E1FD-4AB3-913E-BDC4289D5BD4}" destId="{9CB3570A-EA92-4136-946A-10BB1DD6BA2A}" srcOrd="0" destOrd="0" presId="urn:microsoft.com/office/officeart/2008/layout/RadialCluster"/>
    <dgm:cxn modelId="{889E1044-17D6-443A-9E32-0F719A951E95}" srcId="{C94B2DF7-EB1A-4512-8659-4364A8D7B19A}" destId="{F0472B68-ED28-4385-989C-C55B5AC85CEE}" srcOrd="3" destOrd="0" parTransId="{2BCE96D8-7842-4ADE-8405-DE0371C0DE27}" sibTransId="{1109BA34-669F-4E67-B7A2-AC3C89CDCCC5}"/>
    <dgm:cxn modelId="{9ACD88CB-51CE-433E-A797-2BB94A82C718}" type="presOf" srcId="{81C6FC3C-0AF3-4BE0-8E04-7906B6571A9A}" destId="{A2125A18-F2CD-4A81-9EEB-E6AC6CA704A5}" srcOrd="0" destOrd="0" presId="urn:microsoft.com/office/officeart/2008/layout/RadialCluster"/>
    <dgm:cxn modelId="{CC33E509-13E5-4E58-A021-CCF7436C2C1D}" type="presOf" srcId="{C94B2DF7-EB1A-4512-8659-4364A8D7B19A}" destId="{E692974F-55FA-427B-9036-7151D0AF983E}" srcOrd="0" destOrd="0" presId="urn:microsoft.com/office/officeart/2008/layout/RadialCluster"/>
    <dgm:cxn modelId="{C0530127-A20A-4359-AE31-ABFCAC2427E5}" srcId="{C94B2DF7-EB1A-4512-8659-4364A8D7B19A}" destId="{01A8AFDF-E1FD-4AB3-913E-BDC4289D5BD4}" srcOrd="0" destOrd="0" parTransId="{1A975A92-0EC4-4A25-97BE-2C8B8B584817}" sibTransId="{CCE8E9DE-2B26-4405-A853-58360C666BA1}"/>
    <dgm:cxn modelId="{A3618EA0-BC27-4A53-B0E7-593AEDDEA7CC}" type="presOf" srcId="{124C9BE1-F385-489C-9D7D-45560FD661E9}" destId="{21EEF67A-CAC6-437D-A985-9357A843D66D}" srcOrd="0" destOrd="0" presId="urn:microsoft.com/office/officeart/2008/layout/RadialCluster"/>
    <dgm:cxn modelId="{9DF4C662-C790-4F68-9D4B-49C9E6534D09}" srcId="{C94B2DF7-EB1A-4512-8659-4364A8D7B19A}" destId="{AA2317E2-1E58-4ABE-9F2E-D2FDA1A4F947}" srcOrd="2" destOrd="0" parTransId="{D77958FD-926B-4BD5-83A4-63E97E32D2F6}" sibTransId="{1DB951D1-B1FC-4794-879B-C013DDACE649}"/>
    <dgm:cxn modelId="{5798E830-1A2F-42B2-8F29-82EA04AADE2E}" type="presOf" srcId="{1A975A92-0EC4-4A25-97BE-2C8B8B584817}" destId="{3C3C140F-E2E8-49BD-93C3-4201ED490AFF}" srcOrd="0" destOrd="0" presId="urn:microsoft.com/office/officeart/2008/layout/RadialCluster"/>
    <dgm:cxn modelId="{C67B2E4E-BF94-43D8-AFBE-3DAF928A6A15}" type="presParOf" srcId="{CB98F4A6-916E-4ECE-AFED-E0029CB27B4E}" destId="{70DE1B8F-6E8E-4F45-8CC7-16EF50C16B88}" srcOrd="0" destOrd="0" presId="urn:microsoft.com/office/officeart/2008/layout/RadialCluster"/>
    <dgm:cxn modelId="{9896CBC1-92EF-4BF9-9C94-7C3C302F5E02}" type="presParOf" srcId="{70DE1B8F-6E8E-4F45-8CC7-16EF50C16B88}" destId="{E692974F-55FA-427B-9036-7151D0AF983E}" srcOrd="0" destOrd="0" presId="urn:microsoft.com/office/officeart/2008/layout/RadialCluster"/>
    <dgm:cxn modelId="{1296CB29-7B00-41E0-AD6B-C9BADE768117}" type="presParOf" srcId="{70DE1B8F-6E8E-4F45-8CC7-16EF50C16B88}" destId="{3C3C140F-E2E8-49BD-93C3-4201ED490AFF}" srcOrd="1" destOrd="0" presId="urn:microsoft.com/office/officeart/2008/layout/RadialCluster"/>
    <dgm:cxn modelId="{5AD76E31-731D-45C0-86A8-4BC9E5F0FB08}" type="presParOf" srcId="{70DE1B8F-6E8E-4F45-8CC7-16EF50C16B88}" destId="{9CB3570A-EA92-4136-946A-10BB1DD6BA2A}" srcOrd="2" destOrd="0" presId="urn:microsoft.com/office/officeart/2008/layout/RadialCluster"/>
    <dgm:cxn modelId="{8FD787A4-0E55-48F1-B683-B5820F6B0AA7}" type="presParOf" srcId="{70DE1B8F-6E8E-4F45-8CC7-16EF50C16B88}" destId="{A2125A18-F2CD-4A81-9EEB-E6AC6CA704A5}" srcOrd="3" destOrd="0" presId="urn:microsoft.com/office/officeart/2008/layout/RadialCluster"/>
    <dgm:cxn modelId="{525AE255-6396-4B8A-B4E1-FBB63E7646D7}" type="presParOf" srcId="{70DE1B8F-6E8E-4F45-8CC7-16EF50C16B88}" destId="{21EEF67A-CAC6-437D-A985-9357A843D66D}" srcOrd="4" destOrd="0" presId="urn:microsoft.com/office/officeart/2008/layout/RadialCluster"/>
    <dgm:cxn modelId="{359E20EA-9B8F-4C5C-9F84-60A908E2E7AE}" type="presParOf" srcId="{70DE1B8F-6E8E-4F45-8CC7-16EF50C16B88}" destId="{66017A3B-4DED-429E-AC8E-4B72A9BDE8A4}" srcOrd="5" destOrd="0" presId="urn:microsoft.com/office/officeart/2008/layout/RadialCluster"/>
    <dgm:cxn modelId="{ABCBD4B5-BD30-492C-9D5C-28DE9D61C5F4}" type="presParOf" srcId="{70DE1B8F-6E8E-4F45-8CC7-16EF50C16B88}" destId="{2B8DA5C8-FF7A-4D4D-8585-FBEEA99F9A27}" srcOrd="6" destOrd="0" presId="urn:microsoft.com/office/officeart/2008/layout/RadialCluster"/>
    <dgm:cxn modelId="{6B452B4A-3243-4A5F-B2A8-C32B41F850FC}" type="presParOf" srcId="{70DE1B8F-6E8E-4F45-8CC7-16EF50C16B88}" destId="{9F65E596-BD52-487D-8412-E273C632E7BC}" srcOrd="7" destOrd="0" presId="urn:microsoft.com/office/officeart/2008/layout/RadialCluster"/>
    <dgm:cxn modelId="{09AD5FE4-2057-4914-8F25-7B954E07D3D5}" type="presParOf" srcId="{70DE1B8F-6E8E-4F45-8CC7-16EF50C16B88}" destId="{BA02F94C-A208-4F56-A8F7-3BCF75AC0DE8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E61625-E902-43E3-A4FC-1FDDC3394A5A}">
      <dsp:nvSpPr>
        <dsp:cNvPr id="0" name=""/>
        <dsp:cNvSpPr/>
      </dsp:nvSpPr>
      <dsp:spPr>
        <a:xfrm>
          <a:off x="2707500" y="0"/>
          <a:ext cx="4061251" cy="26800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latin typeface="Century Gothic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rPr>
            <a:t>2012</a:t>
          </a: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rPr>
            <a:t>г.</a:t>
          </a:r>
          <a:endParaRPr lang="ru-RU" sz="2400" b="1" kern="1200" dirty="0">
            <a:solidFill>
              <a:schemeClr val="accent4">
                <a:lumMod val="50000"/>
              </a:schemeClr>
            </a:solidFill>
            <a:latin typeface="Century Gothic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rPr>
            <a:t>Смешанное обучение</a:t>
          </a:r>
          <a:endParaRPr lang="ru-RU" sz="2400" b="1" kern="1200" dirty="0">
            <a:solidFill>
              <a:schemeClr val="accent4">
                <a:lumMod val="50000"/>
              </a:schemeClr>
            </a:solidFill>
            <a:latin typeface="Century Gothic" pitchFamily="34" charset="0"/>
          </a:endParaRPr>
        </a:p>
      </dsp:txBody>
      <dsp:txXfrm>
        <a:off x="2707500" y="0"/>
        <a:ext cx="4061251" cy="2680071"/>
      </dsp:txXfrm>
    </dsp:sp>
    <dsp:sp modelId="{92B1A529-B3DC-4CD0-8DF8-3D4A56F94708}">
      <dsp:nvSpPr>
        <dsp:cNvPr id="0" name=""/>
        <dsp:cNvSpPr/>
      </dsp:nvSpPr>
      <dsp:spPr>
        <a:xfrm>
          <a:off x="0" y="0"/>
          <a:ext cx="2707500" cy="26800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Century Gothic" pitchFamily="34" charset="0"/>
            </a:rPr>
            <a:t>STATION ROTATION</a:t>
          </a:r>
          <a:endParaRPr lang="ru-RU" sz="2800" b="1" kern="1200" dirty="0">
            <a:latin typeface="Century Gothic" pitchFamily="34" charset="0"/>
          </a:endParaRPr>
        </a:p>
      </dsp:txBody>
      <dsp:txXfrm>
        <a:off x="0" y="0"/>
        <a:ext cx="2707500" cy="26800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46D552-5332-4E8D-9069-C6F1001A3EEF}">
      <dsp:nvSpPr>
        <dsp:cNvPr id="0" name=""/>
        <dsp:cNvSpPr/>
      </dsp:nvSpPr>
      <dsp:spPr>
        <a:xfrm rot="5400000">
          <a:off x="858548" y="720157"/>
          <a:ext cx="1124562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C956C-2AEA-4449-ADB4-B5EAF682CF34}">
      <dsp:nvSpPr>
        <dsp:cNvPr id="0" name=""/>
        <dsp:cNvSpPr/>
      </dsp:nvSpPr>
      <dsp:spPr>
        <a:xfrm>
          <a:off x="1115616" y="55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entury Gothic" pitchFamily="34" charset="0"/>
            </a:rPr>
            <a:t>островки - станции</a:t>
          </a:r>
          <a:endParaRPr lang="ru-RU" sz="1600" b="1" kern="1200" dirty="0">
            <a:latin typeface="Century Gothic" pitchFamily="34" charset="0"/>
          </a:endParaRPr>
        </a:p>
      </dsp:txBody>
      <dsp:txXfrm>
        <a:off x="1115616" y="55"/>
        <a:ext cx="1508685" cy="905211"/>
      </dsp:txXfrm>
    </dsp:sp>
    <dsp:sp modelId="{F623C428-D02D-4ED4-A8E8-AA8CFCFF5852}">
      <dsp:nvSpPr>
        <dsp:cNvPr id="0" name=""/>
        <dsp:cNvSpPr/>
      </dsp:nvSpPr>
      <dsp:spPr>
        <a:xfrm rot="5400000">
          <a:off x="858548" y="1851672"/>
          <a:ext cx="1124562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54770-7F0A-4E25-9723-2EE21663CB73}">
      <dsp:nvSpPr>
        <dsp:cNvPr id="0" name=""/>
        <dsp:cNvSpPr/>
      </dsp:nvSpPr>
      <dsp:spPr>
        <a:xfrm>
          <a:off x="1115616" y="1131570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entury Gothic" pitchFamily="34" charset="0"/>
            </a:rPr>
            <a:t>2-4 студента</a:t>
          </a:r>
          <a:endParaRPr lang="ru-RU" sz="1600" b="1" kern="1200" dirty="0">
            <a:latin typeface="Century Gothic" pitchFamily="34" charset="0"/>
          </a:endParaRPr>
        </a:p>
      </dsp:txBody>
      <dsp:txXfrm>
        <a:off x="1115616" y="1131570"/>
        <a:ext cx="1508685" cy="905211"/>
      </dsp:txXfrm>
    </dsp:sp>
    <dsp:sp modelId="{335FFBFA-A920-48B5-A383-655C33755E64}">
      <dsp:nvSpPr>
        <dsp:cNvPr id="0" name=""/>
        <dsp:cNvSpPr/>
      </dsp:nvSpPr>
      <dsp:spPr>
        <a:xfrm>
          <a:off x="1424306" y="2417429"/>
          <a:ext cx="1999599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5AFA7-6673-4BCD-B368-CECFDEFC0731}">
      <dsp:nvSpPr>
        <dsp:cNvPr id="0" name=""/>
        <dsp:cNvSpPr/>
      </dsp:nvSpPr>
      <dsp:spPr>
        <a:xfrm>
          <a:off x="1115616" y="2263084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entury Gothic" pitchFamily="34" charset="0"/>
            </a:rPr>
            <a:t>3 и более</a:t>
          </a:r>
          <a:endParaRPr lang="ru-RU" sz="1600" b="1" kern="1200" dirty="0">
            <a:latin typeface="Century Gothic" pitchFamily="34" charset="0"/>
          </a:endParaRPr>
        </a:p>
      </dsp:txBody>
      <dsp:txXfrm>
        <a:off x="1115616" y="2263084"/>
        <a:ext cx="1508685" cy="905211"/>
      </dsp:txXfrm>
    </dsp:sp>
    <dsp:sp modelId="{7DCAFD08-2F6B-41DC-85C2-7A6BE5D38B6F}">
      <dsp:nvSpPr>
        <dsp:cNvPr id="0" name=""/>
        <dsp:cNvSpPr/>
      </dsp:nvSpPr>
      <dsp:spPr>
        <a:xfrm rot="16200000">
          <a:off x="2865100" y="1851672"/>
          <a:ext cx="1124562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02B4D-E293-477B-AC79-5CD88FB60140}">
      <dsp:nvSpPr>
        <dsp:cNvPr id="0" name=""/>
        <dsp:cNvSpPr/>
      </dsp:nvSpPr>
      <dsp:spPr>
        <a:xfrm>
          <a:off x="3122168" y="2263084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entury Gothic" pitchFamily="34" charset="0"/>
            </a:rPr>
            <a:t>фиксированное количество времени</a:t>
          </a:r>
          <a:endParaRPr lang="ru-RU" sz="1400" b="1" kern="1200" dirty="0">
            <a:latin typeface="Century Gothic" pitchFamily="34" charset="0"/>
          </a:endParaRPr>
        </a:p>
      </dsp:txBody>
      <dsp:txXfrm>
        <a:off x="3122168" y="2263084"/>
        <a:ext cx="1508685" cy="905211"/>
      </dsp:txXfrm>
    </dsp:sp>
    <dsp:sp modelId="{E2836D55-F647-4FC4-A334-23BE28F93F87}">
      <dsp:nvSpPr>
        <dsp:cNvPr id="0" name=""/>
        <dsp:cNvSpPr/>
      </dsp:nvSpPr>
      <dsp:spPr>
        <a:xfrm rot="16200000">
          <a:off x="2865100" y="720157"/>
          <a:ext cx="1124562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B043E-7AE4-45E3-B64E-E8DD933B0EF9}">
      <dsp:nvSpPr>
        <dsp:cNvPr id="0" name=""/>
        <dsp:cNvSpPr/>
      </dsp:nvSpPr>
      <dsp:spPr>
        <a:xfrm>
          <a:off x="3122168" y="1131570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entury Gothic" pitchFamily="34" charset="0"/>
            </a:rPr>
            <a:t>инструкция и материалы</a:t>
          </a:r>
          <a:endParaRPr lang="ru-RU" sz="1400" b="1" kern="1200" dirty="0">
            <a:latin typeface="Century Gothic" pitchFamily="34" charset="0"/>
          </a:endParaRPr>
        </a:p>
      </dsp:txBody>
      <dsp:txXfrm>
        <a:off x="3122168" y="1131570"/>
        <a:ext cx="1508685" cy="905211"/>
      </dsp:txXfrm>
    </dsp:sp>
    <dsp:sp modelId="{FDC70D6C-8BC3-4E9D-885C-D4B6F535D28B}">
      <dsp:nvSpPr>
        <dsp:cNvPr id="0" name=""/>
        <dsp:cNvSpPr/>
      </dsp:nvSpPr>
      <dsp:spPr>
        <a:xfrm>
          <a:off x="3430858" y="154400"/>
          <a:ext cx="2029268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49AEE-CA6A-4464-9A10-1A1DB5636F4A}">
      <dsp:nvSpPr>
        <dsp:cNvPr id="0" name=""/>
        <dsp:cNvSpPr/>
      </dsp:nvSpPr>
      <dsp:spPr>
        <a:xfrm>
          <a:off x="3122168" y="55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entury Gothic" pitchFamily="34" charset="0"/>
            </a:rPr>
            <a:t>1 задание</a:t>
          </a:r>
          <a:endParaRPr lang="ru-RU" sz="1600" b="1" kern="1200" dirty="0">
            <a:latin typeface="Century Gothic" pitchFamily="34" charset="0"/>
          </a:endParaRPr>
        </a:p>
      </dsp:txBody>
      <dsp:txXfrm>
        <a:off x="3122168" y="55"/>
        <a:ext cx="1508685" cy="905211"/>
      </dsp:txXfrm>
    </dsp:sp>
    <dsp:sp modelId="{608AF18F-C590-4A9C-876B-E621120C34C7}">
      <dsp:nvSpPr>
        <dsp:cNvPr id="0" name=""/>
        <dsp:cNvSpPr/>
      </dsp:nvSpPr>
      <dsp:spPr>
        <a:xfrm rot="5400000">
          <a:off x="4901321" y="720157"/>
          <a:ext cx="1124562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D1FE2-2141-4DE2-A5E1-5947C746F429}">
      <dsp:nvSpPr>
        <dsp:cNvPr id="0" name=""/>
        <dsp:cNvSpPr/>
      </dsp:nvSpPr>
      <dsp:spPr>
        <a:xfrm>
          <a:off x="5158389" y="55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entury Gothic" pitchFamily="34" charset="0"/>
            </a:rPr>
            <a:t>таймер</a:t>
          </a:r>
          <a:endParaRPr lang="ru-RU" sz="1600" b="1" kern="1200" dirty="0">
            <a:latin typeface="Century Gothic" pitchFamily="34" charset="0"/>
          </a:endParaRPr>
        </a:p>
      </dsp:txBody>
      <dsp:txXfrm>
        <a:off x="5158389" y="55"/>
        <a:ext cx="1508685" cy="905211"/>
      </dsp:txXfrm>
    </dsp:sp>
    <dsp:sp modelId="{CBA4E6AF-8B37-406F-8E93-CA479B89273C}">
      <dsp:nvSpPr>
        <dsp:cNvPr id="0" name=""/>
        <dsp:cNvSpPr/>
      </dsp:nvSpPr>
      <dsp:spPr>
        <a:xfrm rot="5400000">
          <a:off x="4901321" y="1851672"/>
          <a:ext cx="1124562" cy="1357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2F59-1DDB-4A53-9AF1-922736EF1796}">
      <dsp:nvSpPr>
        <dsp:cNvPr id="0" name=""/>
        <dsp:cNvSpPr/>
      </dsp:nvSpPr>
      <dsp:spPr>
        <a:xfrm>
          <a:off x="5128720" y="1131570"/>
          <a:ext cx="1568022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entury Gothic" pitchFamily="34" charset="0"/>
            </a:rPr>
            <a:t>перемещение</a:t>
          </a:r>
          <a:endParaRPr lang="ru-RU" sz="1400" b="1" kern="1200" dirty="0">
            <a:latin typeface="Century Gothic" pitchFamily="34" charset="0"/>
          </a:endParaRPr>
        </a:p>
      </dsp:txBody>
      <dsp:txXfrm>
        <a:off x="5128720" y="1131570"/>
        <a:ext cx="1568022" cy="905211"/>
      </dsp:txXfrm>
    </dsp:sp>
    <dsp:sp modelId="{7CE31173-9129-4015-8C88-D7811377A6C2}">
      <dsp:nvSpPr>
        <dsp:cNvPr id="0" name=""/>
        <dsp:cNvSpPr/>
      </dsp:nvSpPr>
      <dsp:spPr>
        <a:xfrm>
          <a:off x="5158389" y="2263084"/>
          <a:ext cx="1508685" cy="905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entury Gothic" pitchFamily="34" charset="0"/>
            </a:rPr>
            <a:t>все станции</a:t>
          </a:r>
          <a:endParaRPr lang="ru-RU" sz="1600" b="1" kern="1200" dirty="0">
            <a:latin typeface="Century Gothic" pitchFamily="34" charset="0"/>
          </a:endParaRPr>
        </a:p>
      </dsp:txBody>
      <dsp:txXfrm>
        <a:off x="5158389" y="2263084"/>
        <a:ext cx="1508685" cy="90521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2974F-55FA-427B-9036-7151D0AF983E}">
      <dsp:nvSpPr>
        <dsp:cNvPr id="0" name=""/>
        <dsp:cNvSpPr/>
      </dsp:nvSpPr>
      <dsp:spPr>
        <a:xfrm>
          <a:off x="2232235" y="1103261"/>
          <a:ext cx="1219200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Станции</a:t>
          </a:r>
          <a:endParaRPr lang="ru-RU" sz="2100" kern="1200" dirty="0"/>
        </a:p>
      </dsp:txBody>
      <dsp:txXfrm>
        <a:off x="2232235" y="1103261"/>
        <a:ext cx="1219200" cy="1219200"/>
      </dsp:txXfrm>
    </dsp:sp>
    <dsp:sp modelId="{3C3C140F-E2E8-49BD-93C3-4201ED490AFF}">
      <dsp:nvSpPr>
        <dsp:cNvPr id="0" name=""/>
        <dsp:cNvSpPr/>
      </dsp:nvSpPr>
      <dsp:spPr>
        <a:xfrm rot="12729809">
          <a:off x="1618995" y="1152727"/>
          <a:ext cx="66420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420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3570A-EA92-4136-946A-10BB1DD6BA2A}">
      <dsp:nvSpPr>
        <dsp:cNvPr id="0" name=""/>
        <dsp:cNvSpPr/>
      </dsp:nvSpPr>
      <dsp:spPr>
        <a:xfrm>
          <a:off x="504052" y="44364"/>
          <a:ext cx="1165909" cy="11299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Station 1.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Active Vocabulary (</a:t>
          </a:r>
          <a:r>
            <a:rPr lang="ru-RU" sz="1200" kern="1200" dirty="0" smtClean="0"/>
            <a:t>Новая Лексика)</a:t>
          </a:r>
          <a:endParaRPr lang="ru-RU" sz="1200" kern="1200" dirty="0"/>
        </a:p>
      </dsp:txBody>
      <dsp:txXfrm>
        <a:off x="504052" y="44364"/>
        <a:ext cx="1165909" cy="1129967"/>
      </dsp:txXfrm>
    </dsp:sp>
    <dsp:sp modelId="{A2125A18-F2CD-4A81-9EEB-E6AC6CA704A5}">
      <dsp:nvSpPr>
        <dsp:cNvPr id="0" name=""/>
        <dsp:cNvSpPr/>
      </dsp:nvSpPr>
      <dsp:spPr>
        <a:xfrm rot="19934938">
          <a:off x="3399640" y="1182440"/>
          <a:ext cx="9006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63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EEF67A-CAC6-437D-A985-9357A843D66D}">
      <dsp:nvSpPr>
        <dsp:cNvPr id="0" name=""/>
        <dsp:cNvSpPr/>
      </dsp:nvSpPr>
      <dsp:spPr>
        <a:xfrm>
          <a:off x="4248475" y="33492"/>
          <a:ext cx="1190097" cy="12523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Station 2. </a:t>
          </a:r>
          <a:r>
            <a:rPr lang="en-US" sz="1200" kern="1200" dirty="0" smtClean="0"/>
            <a:t>Listening</a:t>
          </a:r>
          <a:r>
            <a:rPr lang="ru-RU" sz="1200" kern="1200" dirty="0" smtClean="0"/>
            <a:t> (</a:t>
          </a:r>
          <a:r>
            <a:rPr lang="ru-RU" sz="1200" kern="1200" dirty="0" err="1" smtClean="0"/>
            <a:t>Аудирование</a:t>
          </a:r>
          <a:r>
            <a:rPr lang="ru-RU" sz="1200" kern="1200" dirty="0" smtClean="0"/>
            <a:t>)</a:t>
          </a:r>
          <a:endParaRPr lang="ru-RU" sz="1200" kern="1200" dirty="0"/>
        </a:p>
      </dsp:txBody>
      <dsp:txXfrm>
        <a:off x="4248475" y="33492"/>
        <a:ext cx="1190097" cy="1252366"/>
      </dsp:txXfrm>
    </dsp:sp>
    <dsp:sp modelId="{66017A3B-4DED-429E-AC8E-4B72A9BDE8A4}">
      <dsp:nvSpPr>
        <dsp:cNvPr id="0" name=""/>
        <dsp:cNvSpPr/>
      </dsp:nvSpPr>
      <dsp:spPr>
        <a:xfrm rot="8889590">
          <a:off x="1620174" y="2266003"/>
          <a:ext cx="66185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185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8DA5C8-FF7A-4D4D-8585-FBEEA99F9A27}">
      <dsp:nvSpPr>
        <dsp:cNvPr id="0" name=""/>
        <dsp:cNvSpPr/>
      </dsp:nvSpPr>
      <dsp:spPr>
        <a:xfrm>
          <a:off x="504061" y="2203111"/>
          <a:ext cx="1165909" cy="11989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Station 3. </a:t>
          </a:r>
          <a:r>
            <a:rPr lang="en-US" sz="1300" kern="1200" dirty="0" smtClean="0"/>
            <a:t>Grammar (</a:t>
          </a:r>
          <a:r>
            <a:rPr lang="ru-RU" sz="1300" kern="1200" dirty="0" smtClean="0"/>
            <a:t>Грамматика)</a:t>
          </a:r>
          <a:endParaRPr lang="ru-RU" sz="1300" kern="1200" dirty="0"/>
        </a:p>
      </dsp:txBody>
      <dsp:txXfrm>
        <a:off x="504061" y="2203111"/>
        <a:ext cx="1165909" cy="1198976"/>
      </dsp:txXfrm>
    </dsp:sp>
    <dsp:sp modelId="{9F65E596-BD52-487D-8412-E273C632E7BC}">
      <dsp:nvSpPr>
        <dsp:cNvPr id="0" name=""/>
        <dsp:cNvSpPr/>
      </dsp:nvSpPr>
      <dsp:spPr>
        <a:xfrm rot="1786292">
          <a:off x="3407261" y="2227765"/>
          <a:ext cx="66936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936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2F94C-A208-4F56-A8F7-3BCF75AC0DE8}">
      <dsp:nvSpPr>
        <dsp:cNvPr id="0" name=""/>
        <dsp:cNvSpPr/>
      </dsp:nvSpPr>
      <dsp:spPr>
        <a:xfrm>
          <a:off x="4032453" y="2131111"/>
          <a:ext cx="1262626" cy="12479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Station 4</a:t>
          </a:r>
          <a:r>
            <a:rPr lang="ru-RU" sz="1100" b="1" kern="1200" dirty="0" smtClean="0"/>
            <a:t>           </a:t>
          </a:r>
          <a:r>
            <a:rPr lang="en-US" sz="1100" kern="1200" dirty="0" smtClean="0"/>
            <a:t>Check-point</a:t>
          </a:r>
          <a:r>
            <a:rPr lang="en-US" sz="1100" b="1" kern="1200" dirty="0" smtClean="0"/>
            <a:t> </a:t>
          </a:r>
          <a:r>
            <a:rPr lang="en-US" sz="1100" kern="1200" dirty="0" smtClean="0"/>
            <a:t>(</a:t>
          </a:r>
          <a:r>
            <a:rPr lang="ru-RU" sz="1100" kern="1200" dirty="0" smtClean="0"/>
            <a:t>Обсуждение/ проверка заданий с преподавателем</a:t>
          </a:r>
          <a:r>
            <a:rPr lang="en-US" sz="1100" kern="1200" dirty="0" smtClean="0"/>
            <a:t>)</a:t>
          </a:r>
          <a:endParaRPr lang="ru-RU" sz="1100" b="1" kern="1200" dirty="0"/>
        </a:p>
      </dsp:txBody>
      <dsp:txXfrm>
        <a:off x="4032453" y="2131111"/>
        <a:ext cx="1262626" cy="1247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BBE04E-82C5-482F-A247-C7C8764F33FC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4400"/>
            <a:ext cx="5451475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213" y="9447213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569416-B020-46F7-BA13-ACBE30C43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006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946E8-1FBD-4817-9BC3-A8D470E67FA1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4EC6-FD07-45E4-8545-8543D9822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0063B-2813-4781-B525-B6E9E768BA35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E0D36-2F38-40CA-81A1-857777EB8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DF347-5E31-4003-8803-5BFF812A1A66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FD966-A073-42FA-924B-3E10461F4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44580-F0F2-40B7-ABBF-B682B4D1D4C9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4301A-37E7-434C-AA08-69F870C8D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0BC2C-0CA1-4014-92C6-CB3366DCC1BF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832B-F117-48AE-8EDC-DDA84B6D7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7629E-6127-4036-B098-02933E7EED05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E650-3740-4753-BEA4-43F665E60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FBDB9-1C2E-41FC-8C36-B0385E3AE76E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9133-40EF-44C4-991F-84FD5B445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3FDB-DCDA-40F7-8E4B-F3E8B52B2E18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C2F59-7972-4ABF-AC24-8E8C8F4A6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A0071-7AF2-469B-BF69-BBC0024B4A6E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0782D-B440-4E30-9CA6-74A6CA5EB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4CC94-430E-44DA-B9E6-CFDC2002B71E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EC591-2B19-44BB-A2E6-DF7A19E5E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A20D7-7CF0-4241-8495-9DBDD2374D27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5F9A6-9768-4861-8641-0285228B3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2D8758-0AB7-47EC-B024-F63453E22658}" type="datetimeFigureOut">
              <a:rPr lang="ru-RU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0C5EEC-8AAC-44A2-92A2-0BD585AEF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1714500" y="141288"/>
            <a:ext cx="70723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323D8D"/>
                </a:solidFill>
                <a:latin typeface="Century Gothic" pitchFamily="34" charset="0"/>
              </a:rPr>
              <a:t>ФГБОУ ВО «МГТУ им. Г.И. Носова» Многопрофильный колледж</a:t>
            </a:r>
            <a:endParaRPr lang="ru-RU" b="1" dirty="0">
              <a:solidFill>
                <a:srgbClr val="323D8D"/>
              </a:solidFill>
              <a:latin typeface="Century Gothic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403648" y="1419622"/>
            <a:ext cx="7488832" cy="144016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323D8D"/>
                </a:solidFill>
                <a:latin typeface="Century Gothic" pitchFamily="34" charset="0"/>
              </a:rPr>
              <a:t>ПРИМЕНЕНИЕ ТЕХНОЛОГИИ СМЕШАННОГО ОБУЧЕНИЯ (МОДЕЛЬ «РОТАЦИЯ СТАНЦИЙ»)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323D8D"/>
                </a:solidFill>
                <a:latin typeface="Century Gothic" pitchFamily="34" charset="0"/>
              </a:rPr>
              <a:t>НА УЧЕБНЫХ ЗАНЯТИЯХ ПО АНГЛИЙСКОМУ ЯЗЫКУ: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323D8D"/>
                </a:solidFill>
                <a:latin typeface="Century Gothic" pitchFamily="34" charset="0"/>
              </a:rPr>
              <a:t> ИЗ ОПЫТА РАБОТЫ ПРЕДМЕТНОЙ КОМИССИИ «ИНОСТРАННОГО ЯЗЫКА» ФГБОУ ВО «МГТУ ИМ. Г.И. НОСОВА»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323D8D"/>
                </a:solidFill>
                <a:latin typeface="Century Gothic" pitchFamily="34" charset="0"/>
              </a:rPr>
              <a:t>МНОГОПРОФИЛЬНЫЙ КОЛЛЕДЖ </a:t>
            </a:r>
            <a:endParaRPr lang="ru-RU" sz="1800" b="1" dirty="0">
              <a:solidFill>
                <a:srgbClr val="323D8D"/>
              </a:solidFill>
              <a:latin typeface="Century Gothic" pitchFamily="34" charset="0"/>
            </a:endParaRP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2483768" y="4299942"/>
            <a:ext cx="64810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  <a:latin typeface="Century Gothic" pitchFamily="34" charset="0"/>
              </a:rPr>
              <a:t>Аверченко М.В., Павловская Ю.В</a:t>
            </a:r>
            <a:r>
              <a:rPr lang="ru-RU" sz="1600" dirty="0" smtClean="0">
                <a:solidFill>
                  <a:srgbClr val="002060"/>
                </a:solidFill>
                <a:latin typeface="Century Gothic" pitchFamily="34" charset="0"/>
              </a:rPr>
              <a:t>., </a:t>
            </a:r>
            <a:r>
              <a:rPr lang="ru-RU" sz="1600" dirty="0" smtClean="0">
                <a:solidFill>
                  <a:srgbClr val="002060"/>
                </a:solidFill>
                <a:latin typeface="Century Gothic" pitchFamily="34" charset="0"/>
              </a:rPr>
              <a:t>преподаватели </a:t>
            </a:r>
            <a:r>
              <a:rPr lang="ru-RU" sz="1600" dirty="0" smtClean="0">
                <a:solidFill>
                  <a:srgbClr val="002060"/>
                </a:solidFill>
                <a:latin typeface="Century Gothic" pitchFamily="34" charset="0"/>
              </a:rPr>
              <a:t>МпК,</a:t>
            </a:r>
          </a:p>
          <a:p>
            <a:pPr algn="r"/>
            <a:r>
              <a:rPr lang="ru-RU" sz="1600" dirty="0" smtClean="0">
                <a:solidFill>
                  <a:srgbClr val="323C8D"/>
                </a:solidFill>
                <a:latin typeface="Century Gothic" pitchFamily="34" charset="0"/>
              </a:rPr>
              <a:t>27.04.2023г</a:t>
            </a:r>
            <a:r>
              <a:rPr lang="ru-RU" sz="1600" dirty="0" smtClean="0">
                <a:solidFill>
                  <a:srgbClr val="323C8D"/>
                </a:solidFill>
                <a:latin typeface="Century Gothic" pitchFamily="34" charset="0"/>
              </a:rPr>
              <a:t>.</a:t>
            </a:r>
            <a:endParaRPr lang="ru-RU" sz="1600" dirty="0">
              <a:solidFill>
                <a:srgbClr val="323C8D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5004048" y="195486"/>
            <a:ext cx="39267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A71518"/>
                </a:solidFill>
                <a:latin typeface="Century Gothic" pitchFamily="34" charset="0"/>
              </a:rPr>
              <a:t>ВИДЫ МОДЕЛЕЙ СТАНЦИЙ: ПЕРВЫЙ ВИД</a:t>
            </a:r>
            <a:endParaRPr lang="ru-RU" b="1" dirty="0">
              <a:solidFill>
                <a:srgbClr val="A71518"/>
              </a:solidFill>
              <a:latin typeface="Century Gothic" pitchFamily="34" charset="0"/>
            </a:endParaRP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t="26496" r="4591" b="26217"/>
          <a:stretch/>
        </p:blipFill>
        <p:spPr bwMode="auto">
          <a:xfrm>
            <a:off x="2411760" y="987574"/>
            <a:ext cx="56166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4067945" y="4371950"/>
            <a:ext cx="475252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t="18920" r="3659" b="34284"/>
          <a:stretch/>
        </p:blipFill>
        <p:spPr bwMode="auto">
          <a:xfrm>
            <a:off x="2195736" y="771550"/>
            <a:ext cx="5688632" cy="315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788024" y="195486"/>
            <a:ext cx="4158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A71518"/>
                </a:solidFill>
                <a:latin typeface="Century Gothic" pitchFamily="34" charset="0"/>
              </a:rPr>
              <a:t>ВИДЫ МОДЕЛЕЙ СТАНЦИЙ: ВТОРОЙ ВИД</a:t>
            </a:r>
            <a:endParaRPr lang="ru-RU" b="1" dirty="0">
              <a:solidFill>
                <a:srgbClr val="A71518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4067945" y="4371950"/>
            <a:ext cx="475252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95486"/>
            <a:ext cx="3995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A71518"/>
                </a:solidFill>
                <a:latin typeface="Century Gothic" pitchFamily="34" charset="0"/>
              </a:rPr>
              <a:t>ВИДЫ МОДЕЛЕЙ СТАНЦИЙ: ТРЕТИЙ ВИД</a:t>
            </a:r>
            <a:endParaRPr lang="ru-RU" b="1" dirty="0">
              <a:solidFill>
                <a:srgbClr val="A71518"/>
              </a:solidFill>
              <a:latin typeface="Century Gothic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 t="7547"/>
          <a:stretch>
            <a:fillRect/>
          </a:stretch>
        </p:blipFill>
        <p:spPr bwMode="auto">
          <a:xfrm>
            <a:off x="1619672" y="555526"/>
            <a:ext cx="3816424" cy="352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35" y="-4763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3347864" y="141288"/>
            <a:ext cx="54389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b="1" i="1" dirty="0" smtClean="0">
                <a:solidFill>
                  <a:srgbClr val="A71518"/>
                </a:solidFill>
                <a:latin typeface="Century Gothic" pitchFamily="34" charset="0"/>
              </a:rPr>
              <a:t>PROFESSIONS OF THE FUTURE</a:t>
            </a:r>
            <a:endParaRPr lang="ru-RU" b="1" i="1" dirty="0">
              <a:solidFill>
                <a:srgbClr val="A71518"/>
              </a:solidFill>
              <a:latin typeface="Century Gothic" pitchFamily="34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3262515797"/>
              </p:ext>
            </p:extLst>
          </p:nvPr>
        </p:nvGraphicFramePr>
        <p:xfrm>
          <a:off x="2267744" y="6433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11"/>
          <p:cNvSpPr>
            <a:spLocks noChangeArrowheads="1"/>
          </p:cNvSpPr>
          <p:nvPr/>
        </p:nvSpPr>
        <p:spPr bwMode="auto">
          <a:xfrm>
            <a:off x="3995936" y="4443958"/>
            <a:ext cx="475252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35" y="-4763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3347864" y="141288"/>
            <a:ext cx="54389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b="1" i="1" dirty="0" smtClean="0">
                <a:solidFill>
                  <a:srgbClr val="A71518"/>
                </a:solidFill>
                <a:latin typeface="Century Gothic" pitchFamily="34" charset="0"/>
              </a:rPr>
              <a:t>PROFESSIONS OF THE FUTURE</a:t>
            </a:r>
            <a:endParaRPr lang="ru-RU" b="1" i="1" dirty="0">
              <a:solidFill>
                <a:srgbClr val="A71518"/>
              </a:solidFill>
              <a:latin typeface="Century Gothic" pitchFamily="34" charset="0"/>
            </a:endParaRPr>
          </a:p>
        </p:txBody>
      </p:sp>
      <p:sp>
        <p:nvSpPr>
          <p:cNvPr id="6" name="Прямоугольник 11"/>
          <p:cNvSpPr>
            <a:spLocks noChangeArrowheads="1"/>
          </p:cNvSpPr>
          <p:nvPr/>
        </p:nvSpPr>
        <p:spPr bwMode="auto">
          <a:xfrm>
            <a:off x="3995936" y="4443958"/>
            <a:ext cx="475252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pic>
        <p:nvPicPr>
          <p:cNvPr id="1028" name="Picture 4" descr="https://sun9-26.userapi.com/impg/FKI-wfM-t2fiJT0F6HnPHef4srXmqQrZRij83A/atAoWWvffLI.jpg?size=810x1080&amp;quality=95&amp;sign=84b9019ff8eed6a22fad513d1db7a5df&amp;type=album"/>
          <p:cNvPicPr>
            <a:picLocks noChangeAspect="1" noChangeArrowheads="1"/>
          </p:cNvPicPr>
          <p:nvPr/>
        </p:nvPicPr>
        <p:blipFill>
          <a:blip r:embed="rId3" cstate="print"/>
          <a:srcRect t="21550" b="37772"/>
          <a:stretch>
            <a:fillRect/>
          </a:stretch>
        </p:blipFill>
        <p:spPr bwMode="auto">
          <a:xfrm>
            <a:off x="1475656" y="195486"/>
            <a:ext cx="3186354" cy="1728192"/>
          </a:xfrm>
          <a:prstGeom prst="rect">
            <a:avLst/>
          </a:prstGeom>
          <a:noFill/>
        </p:spPr>
      </p:pic>
      <p:pic>
        <p:nvPicPr>
          <p:cNvPr id="1030" name="Picture 6" descr="https://sun9-13.userapi.com/impg/E0xDLtawppaKl8aaQYRi-wAivhlhRXdgdeyRGg/EqUltuNZ4js.jpg?size=810x1080&amp;quality=95&amp;sign=5286a02a9179c7909995d280766ba479&amp;type=album"/>
          <p:cNvPicPr>
            <a:picLocks noChangeAspect="1" noChangeArrowheads="1"/>
          </p:cNvPicPr>
          <p:nvPr/>
        </p:nvPicPr>
        <p:blipFill>
          <a:blip r:embed="rId4" cstate="print"/>
          <a:srcRect l="16800" t="32199" b="40501"/>
          <a:stretch>
            <a:fillRect/>
          </a:stretch>
        </p:blipFill>
        <p:spPr bwMode="auto">
          <a:xfrm>
            <a:off x="1475656" y="1995686"/>
            <a:ext cx="4608589" cy="2016224"/>
          </a:xfrm>
          <a:prstGeom prst="rect">
            <a:avLst/>
          </a:prstGeom>
          <a:noFill/>
        </p:spPr>
      </p:pic>
      <p:pic>
        <p:nvPicPr>
          <p:cNvPr id="1026" name="Picture 2" descr="https://sun9-50.userapi.com/impg/N76VzaODRl2CupacY91PkXkhkPJCtbGiJ7N21A/L5-oSoUyZLM.jpg?size=1280x960&amp;quality=95&amp;sign=72581842738d7bc849b35fa44413f786&amp;type=album"/>
          <p:cNvPicPr>
            <a:picLocks noChangeAspect="1" noChangeArrowheads="1"/>
          </p:cNvPicPr>
          <p:nvPr/>
        </p:nvPicPr>
        <p:blipFill>
          <a:blip r:embed="rId5" cstate="print"/>
          <a:srcRect l="7075" t="22642" r="54717" b="33962"/>
          <a:stretch>
            <a:fillRect/>
          </a:stretch>
        </p:blipFill>
        <p:spPr bwMode="auto">
          <a:xfrm>
            <a:off x="5940152" y="699542"/>
            <a:ext cx="2789527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889248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5220072" y="195486"/>
            <a:ext cx="35667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323C8D"/>
                </a:solidFill>
                <a:latin typeface="Century Gothic" pitchFamily="34" charset="0"/>
              </a:rPr>
              <a:t> </a:t>
            </a:r>
            <a:endParaRPr lang="ru-RU" b="1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995936" y="4443958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grpSp>
        <p:nvGrpSpPr>
          <p:cNvPr id="7" name="Group 103"/>
          <p:cNvGrpSpPr/>
          <p:nvPr/>
        </p:nvGrpSpPr>
        <p:grpSpPr>
          <a:xfrm>
            <a:off x="899592" y="483517"/>
            <a:ext cx="8043180" cy="3637837"/>
            <a:chOff x="21047" y="1815180"/>
            <a:chExt cx="8584472" cy="3763367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715649" y="2588278"/>
              <a:ext cx="1815066" cy="2147615"/>
            </a:xfrm>
            <a:custGeom>
              <a:avLst/>
              <a:gdLst/>
              <a:ahLst/>
              <a:cxnLst>
                <a:cxn ang="0">
                  <a:pos x="1032" y="692"/>
                </a:cxn>
                <a:cxn ang="0">
                  <a:pos x="1034" y="692"/>
                </a:cxn>
                <a:cxn ang="0">
                  <a:pos x="693" y="631"/>
                </a:cxn>
                <a:cxn ang="0">
                  <a:pos x="1034" y="692"/>
                </a:cxn>
                <a:cxn ang="0">
                  <a:pos x="1030" y="688"/>
                </a:cxn>
                <a:cxn ang="0">
                  <a:pos x="1311" y="688"/>
                </a:cxn>
                <a:cxn ang="0">
                  <a:pos x="797" y="352"/>
                </a:cxn>
                <a:cxn ang="0">
                  <a:pos x="1070" y="423"/>
                </a:cxn>
                <a:cxn ang="0">
                  <a:pos x="1430" y="958"/>
                </a:cxn>
                <a:cxn ang="0">
                  <a:pos x="1258" y="1420"/>
                </a:cxn>
                <a:cxn ang="0">
                  <a:pos x="709" y="1686"/>
                </a:cxn>
                <a:cxn ang="0">
                  <a:pos x="320" y="1465"/>
                </a:cxn>
                <a:cxn ang="0">
                  <a:pos x="0" y="516"/>
                </a:cxn>
                <a:cxn ang="0">
                  <a:pos x="1108" y="159"/>
                </a:cxn>
                <a:cxn ang="0">
                  <a:pos x="1127" y="950"/>
                </a:cxn>
                <a:cxn ang="0">
                  <a:pos x="1258" y="1420"/>
                </a:cxn>
                <a:cxn ang="0">
                  <a:pos x="1430" y="958"/>
                </a:cxn>
                <a:cxn ang="0">
                  <a:pos x="543" y="218"/>
                </a:cxn>
                <a:cxn ang="0">
                  <a:pos x="797" y="352"/>
                </a:cxn>
                <a:cxn ang="0">
                  <a:pos x="370" y="444"/>
                </a:cxn>
                <a:cxn ang="0">
                  <a:pos x="800" y="355"/>
                </a:cxn>
                <a:cxn ang="0">
                  <a:pos x="800" y="355"/>
                </a:cxn>
                <a:cxn ang="0">
                  <a:pos x="370" y="447"/>
                </a:cxn>
                <a:cxn ang="0">
                  <a:pos x="424" y="673"/>
                </a:cxn>
                <a:cxn ang="0">
                  <a:pos x="361" y="450"/>
                </a:cxn>
                <a:cxn ang="0">
                  <a:pos x="213" y="694"/>
                </a:cxn>
                <a:cxn ang="0">
                  <a:pos x="364" y="450"/>
                </a:cxn>
                <a:cxn ang="0">
                  <a:pos x="372" y="448"/>
                </a:cxn>
                <a:cxn ang="0">
                  <a:pos x="372" y="448"/>
                </a:cxn>
                <a:cxn ang="0">
                  <a:pos x="453" y="901"/>
                </a:cxn>
                <a:cxn ang="0">
                  <a:pos x="244" y="124"/>
                </a:cxn>
                <a:cxn ang="0">
                  <a:pos x="774" y="1179"/>
                </a:cxn>
                <a:cxn ang="0">
                  <a:pos x="564" y="1180"/>
                </a:cxn>
                <a:cxn ang="0">
                  <a:pos x="744" y="1453"/>
                </a:cxn>
                <a:cxn ang="0">
                  <a:pos x="774" y="1179"/>
                </a:cxn>
                <a:cxn ang="0">
                  <a:pos x="805" y="941"/>
                </a:cxn>
                <a:cxn ang="0">
                  <a:pos x="564" y="1180"/>
                </a:cxn>
                <a:cxn ang="0">
                  <a:pos x="454" y="904"/>
                </a:cxn>
                <a:cxn ang="0">
                  <a:pos x="446" y="915"/>
                </a:cxn>
                <a:cxn ang="0">
                  <a:pos x="744" y="1459"/>
                </a:cxn>
                <a:cxn ang="0">
                  <a:pos x="744" y="1459"/>
                </a:cxn>
                <a:cxn ang="0">
                  <a:pos x="456" y="903"/>
                </a:cxn>
                <a:cxn ang="0">
                  <a:pos x="442" y="904"/>
                </a:cxn>
                <a:cxn ang="0">
                  <a:pos x="506" y="1416"/>
                </a:cxn>
                <a:cxn ang="0">
                  <a:pos x="501" y="1686"/>
                </a:cxn>
                <a:cxn ang="0">
                  <a:pos x="805" y="941"/>
                </a:cxn>
              </a:cxnLst>
              <a:rect l="0" t="0" r="r" b="b"/>
              <a:pathLst>
                <a:path w="1430" h="1692">
                  <a:moveTo>
                    <a:pt x="1032" y="694"/>
                  </a:moveTo>
                  <a:lnTo>
                    <a:pt x="1034" y="692"/>
                  </a:lnTo>
                  <a:lnTo>
                    <a:pt x="1032" y="692"/>
                  </a:lnTo>
                  <a:lnTo>
                    <a:pt x="1032" y="694"/>
                  </a:lnTo>
                  <a:lnTo>
                    <a:pt x="1127" y="950"/>
                  </a:lnTo>
                  <a:moveTo>
                    <a:pt x="1034" y="692"/>
                  </a:moveTo>
                  <a:lnTo>
                    <a:pt x="1030" y="688"/>
                  </a:lnTo>
                  <a:lnTo>
                    <a:pt x="1032" y="692"/>
                  </a:lnTo>
                  <a:lnTo>
                    <a:pt x="693" y="631"/>
                  </a:lnTo>
                  <a:lnTo>
                    <a:pt x="803" y="358"/>
                  </a:lnTo>
                  <a:lnTo>
                    <a:pt x="1030" y="688"/>
                  </a:lnTo>
                  <a:moveTo>
                    <a:pt x="1034" y="692"/>
                  </a:moveTo>
                  <a:lnTo>
                    <a:pt x="1290" y="451"/>
                  </a:lnTo>
                  <a:lnTo>
                    <a:pt x="1070" y="423"/>
                  </a:lnTo>
                  <a:lnTo>
                    <a:pt x="1030" y="688"/>
                  </a:lnTo>
                  <a:lnTo>
                    <a:pt x="1030" y="688"/>
                  </a:lnTo>
                  <a:moveTo>
                    <a:pt x="1034" y="692"/>
                  </a:moveTo>
                  <a:lnTo>
                    <a:pt x="1311" y="688"/>
                  </a:lnTo>
                  <a:lnTo>
                    <a:pt x="1290" y="451"/>
                  </a:lnTo>
                  <a:moveTo>
                    <a:pt x="1108" y="159"/>
                  </a:moveTo>
                  <a:lnTo>
                    <a:pt x="797" y="352"/>
                  </a:lnTo>
                  <a:lnTo>
                    <a:pt x="799" y="352"/>
                  </a:lnTo>
                  <a:lnTo>
                    <a:pt x="805" y="354"/>
                  </a:lnTo>
                  <a:lnTo>
                    <a:pt x="1070" y="423"/>
                  </a:lnTo>
                  <a:lnTo>
                    <a:pt x="1108" y="159"/>
                  </a:lnTo>
                  <a:moveTo>
                    <a:pt x="1311" y="688"/>
                  </a:moveTo>
                  <a:lnTo>
                    <a:pt x="1430" y="958"/>
                  </a:lnTo>
                  <a:lnTo>
                    <a:pt x="1311" y="1035"/>
                  </a:lnTo>
                  <a:lnTo>
                    <a:pt x="1300" y="1234"/>
                  </a:lnTo>
                  <a:lnTo>
                    <a:pt x="1258" y="1420"/>
                  </a:lnTo>
                  <a:lnTo>
                    <a:pt x="1049" y="1421"/>
                  </a:lnTo>
                  <a:lnTo>
                    <a:pt x="948" y="1688"/>
                  </a:lnTo>
                  <a:lnTo>
                    <a:pt x="709" y="1686"/>
                  </a:lnTo>
                  <a:lnTo>
                    <a:pt x="501" y="1686"/>
                  </a:lnTo>
                  <a:lnTo>
                    <a:pt x="309" y="1692"/>
                  </a:lnTo>
                  <a:lnTo>
                    <a:pt x="320" y="1465"/>
                  </a:lnTo>
                  <a:lnTo>
                    <a:pt x="276" y="1180"/>
                  </a:lnTo>
                  <a:lnTo>
                    <a:pt x="61" y="932"/>
                  </a:lnTo>
                  <a:lnTo>
                    <a:pt x="0" y="516"/>
                  </a:lnTo>
                  <a:lnTo>
                    <a:pt x="244" y="124"/>
                  </a:lnTo>
                  <a:lnTo>
                    <a:pt x="745" y="0"/>
                  </a:lnTo>
                  <a:lnTo>
                    <a:pt x="1108" y="159"/>
                  </a:lnTo>
                  <a:lnTo>
                    <a:pt x="1290" y="451"/>
                  </a:lnTo>
                  <a:moveTo>
                    <a:pt x="1311" y="1035"/>
                  </a:moveTo>
                  <a:lnTo>
                    <a:pt x="1127" y="950"/>
                  </a:lnTo>
                  <a:lnTo>
                    <a:pt x="1300" y="1234"/>
                  </a:lnTo>
                  <a:lnTo>
                    <a:pt x="1008" y="1179"/>
                  </a:lnTo>
                  <a:lnTo>
                    <a:pt x="1258" y="1420"/>
                  </a:lnTo>
                  <a:moveTo>
                    <a:pt x="1311" y="688"/>
                  </a:moveTo>
                  <a:lnTo>
                    <a:pt x="1127" y="950"/>
                  </a:lnTo>
                  <a:lnTo>
                    <a:pt x="1430" y="958"/>
                  </a:lnTo>
                  <a:moveTo>
                    <a:pt x="244" y="124"/>
                  </a:moveTo>
                  <a:lnTo>
                    <a:pt x="541" y="220"/>
                  </a:lnTo>
                  <a:lnTo>
                    <a:pt x="543" y="218"/>
                  </a:lnTo>
                  <a:lnTo>
                    <a:pt x="745" y="0"/>
                  </a:lnTo>
                  <a:lnTo>
                    <a:pt x="797" y="352"/>
                  </a:lnTo>
                  <a:moveTo>
                    <a:pt x="797" y="352"/>
                  </a:moveTo>
                  <a:lnTo>
                    <a:pt x="797" y="352"/>
                  </a:lnTo>
                  <a:lnTo>
                    <a:pt x="541" y="220"/>
                  </a:lnTo>
                  <a:lnTo>
                    <a:pt x="370" y="444"/>
                  </a:lnTo>
                  <a:lnTo>
                    <a:pt x="370" y="447"/>
                  </a:lnTo>
                  <a:lnTo>
                    <a:pt x="372" y="447"/>
                  </a:lnTo>
                  <a:lnTo>
                    <a:pt x="800" y="355"/>
                  </a:lnTo>
                  <a:lnTo>
                    <a:pt x="799" y="352"/>
                  </a:lnTo>
                  <a:lnTo>
                    <a:pt x="803" y="354"/>
                  </a:lnTo>
                  <a:lnTo>
                    <a:pt x="800" y="355"/>
                  </a:lnTo>
                  <a:lnTo>
                    <a:pt x="803" y="358"/>
                  </a:lnTo>
                  <a:lnTo>
                    <a:pt x="805" y="354"/>
                  </a:lnTo>
                  <a:moveTo>
                    <a:pt x="370" y="447"/>
                  </a:moveTo>
                  <a:lnTo>
                    <a:pt x="372" y="448"/>
                  </a:lnTo>
                  <a:lnTo>
                    <a:pt x="372" y="448"/>
                  </a:lnTo>
                  <a:lnTo>
                    <a:pt x="424" y="673"/>
                  </a:lnTo>
                  <a:lnTo>
                    <a:pt x="693" y="631"/>
                  </a:lnTo>
                  <a:lnTo>
                    <a:pt x="372" y="447"/>
                  </a:lnTo>
                  <a:moveTo>
                    <a:pt x="361" y="450"/>
                  </a:moveTo>
                  <a:lnTo>
                    <a:pt x="0" y="516"/>
                  </a:lnTo>
                  <a:lnTo>
                    <a:pt x="212" y="695"/>
                  </a:lnTo>
                  <a:lnTo>
                    <a:pt x="213" y="694"/>
                  </a:lnTo>
                  <a:lnTo>
                    <a:pt x="366" y="450"/>
                  </a:lnTo>
                  <a:lnTo>
                    <a:pt x="366" y="448"/>
                  </a:lnTo>
                  <a:lnTo>
                    <a:pt x="364" y="450"/>
                  </a:lnTo>
                  <a:lnTo>
                    <a:pt x="367" y="448"/>
                  </a:lnTo>
                  <a:lnTo>
                    <a:pt x="370" y="447"/>
                  </a:lnTo>
                  <a:moveTo>
                    <a:pt x="372" y="448"/>
                  </a:moveTo>
                  <a:lnTo>
                    <a:pt x="367" y="448"/>
                  </a:lnTo>
                  <a:moveTo>
                    <a:pt x="366" y="448"/>
                  </a:moveTo>
                  <a:lnTo>
                    <a:pt x="372" y="448"/>
                  </a:lnTo>
                  <a:moveTo>
                    <a:pt x="213" y="694"/>
                  </a:moveTo>
                  <a:lnTo>
                    <a:pt x="424" y="673"/>
                  </a:lnTo>
                  <a:lnTo>
                    <a:pt x="453" y="901"/>
                  </a:lnTo>
                  <a:lnTo>
                    <a:pt x="212" y="695"/>
                  </a:lnTo>
                  <a:lnTo>
                    <a:pt x="61" y="932"/>
                  </a:lnTo>
                  <a:moveTo>
                    <a:pt x="244" y="124"/>
                  </a:moveTo>
                  <a:lnTo>
                    <a:pt x="370" y="444"/>
                  </a:lnTo>
                  <a:moveTo>
                    <a:pt x="744" y="1453"/>
                  </a:moveTo>
                  <a:lnTo>
                    <a:pt x="774" y="1179"/>
                  </a:lnTo>
                  <a:lnTo>
                    <a:pt x="564" y="1180"/>
                  </a:lnTo>
                  <a:lnTo>
                    <a:pt x="744" y="1453"/>
                  </a:lnTo>
                  <a:moveTo>
                    <a:pt x="564" y="1180"/>
                  </a:moveTo>
                  <a:lnTo>
                    <a:pt x="506" y="1416"/>
                  </a:lnTo>
                  <a:lnTo>
                    <a:pt x="744" y="1459"/>
                  </a:lnTo>
                  <a:lnTo>
                    <a:pt x="744" y="1453"/>
                  </a:lnTo>
                  <a:moveTo>
                    <a:pt x="1008" y="1179"/>
                  </a:moveTo>
                  <a:lnTo>
                    <a:pt x="805" y="941"/>
                  </a:lnTo>
                  <a:lnTo>
                    <a:pt x="774" y="1179"/>
                  </a:lnTo>
                  <a:lnTo>
                    <a:pt x="1008" y="1179"/>
                  </a:lnTo>
                  <a:lnTo>
                    <a:pt x="1127" y="950"/>
                  </a:lnTo>
                  <a:lnTo>
                    <a:pt x="805" y="941"/>
                  </a:lnTo>
                  <a:lnTo>
                    <a:pt x="454" y="904"/>
                  </a:lnTo>
                  <a:lnTo>
                    <a:pt x="446" y="915"/>
                  </a:lnTo>
                  <a:lnTo>
                    <a:pt x="564" y="1180"/>
                  </a:lnTo>
                  <a:lnTo>
                    <a:pt x="805" y="941"/>
                  </a:lnTo>
                  <a:lnTo>
                    <a:pt x="693" y="631"/>
                  </a:lnTo>
                  <a:lnTo>
                    <a:pt x="454" y="904"/>
                  </a:lnTo>
                  <a:lnTo>
                    <a:pt x="454" y="903"/>
                  </a:lnTo>
                  <a:lnTo>
                    <a:pt x="442" y="904"/>
                  </a:lnTo>
                  <a:lnTo>
                    <a:pt x="446" y="915"/>
                  </a:lnTo>
                  <a:lnTo>
                    <a:pt x="276" y="1180"/>
                  </a:lnTo>
                  <a:lnTo>
                    <a:pt x="564" y="1180"/>
                  </a:lnTo>
                  <a:moveTo>
                    <a:pt x="744" y="1459"/>
                  </a:moveTo>
                  <a:lnTo>
                    <a:pt x="1049" y="1421"/>
                  </a:lnTo>
                  <a:lnTo>
                    <a:pt x="1008" y="1179"/>
                  </a:lnTo>
                  <a:lnTo>
                    <a:pt x="744" y="1459"/>
                  </a:lnTo>
                  <a:lnTo>
                    <a:pt x="948" y="1688"/>
                  </a:lnTo>
                  <a:moveTo>
                    <a:pt x="454" y="903"/>
                  </a:moveTo>
                  <a:lnTo>
                    <a:pt x="456" y="903"/>
                  </a:lnTo>
                  <a:lnTo>
                    <a:pt x="453" y="901"/>
                  </a:lnTo>
                  <a:lnTo>
                    <a:pt x="454" y="903"/>
                  </a:lnTo>
                  <a:moveTo>
                    <a:pt x="442" y="904"/>
                  </a:moveTo>
                  <a:lnTo>
                    <a:pt x="61" y="932"/>
                  </a:lnTo>
                  <a:moveTo>
                    <a:pt x="276" y="1180"/>
                  </a:moveTo>
                  <a:lnTo>
                    <a:pt x="506" y="1416"/>
                  </a:lnTo>
                  <a:moveTo>
                    <a:pt x="709" y="1686"/>
                  </a:moveTo>
                  <a:lnTo>
                    <a:pt x="744" y="1459"/>
                  </a:lnTo>
                  <a:lnTo>
                    <a:pt x="501" y="1686"/>
                  </a:lnTo>
                  <a:lnTo>
                    <a:pt x="506" y="1416"/>
                  </a:lnTo>
                  <a:lnTo>
                    <a:pt x="309" y="1692"/>
                  </a:lnTo>
                  <a:moveTo>
                    <a:pt x="805" y="941"/>
                  </a:moveTo>
                  <a:lnTo>
                    <a:pt x="1032" y="694"/>
                  </a:lnTo>
                </a:path>
              </a:pathLst>
            </a:custGeom>
            <a:noFill/>
            <a:ln w="952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" name="Group 6"/>
            <p:cNvGrpSpPr/>
            <p:nvPr/>
          </p:nvGrpSpPr>
          <p:grpSpPr>
            <a:xfrm>
              <a:off x="654724" y="2524814"/>
              <a:ext cx="1917878" cy="2258042"/>
              <a:chOff x="3371851" y="1649413"/>
              <a:chExt cx="2398713" cy="2824162"/>
            </a:xfrm>
          </p:grpSpPr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3775076" y="1862138"/>
                <a:ext cx="130175" cy="130175"/>
              </a:xfrm>
              <a:custGeom>
                <a:avLst/>
                <a:gdLst/>
                <a:ahLst/>
                <a:cxnLst>
                  <a:cxn ang="0">
                    <a:pos x="46" y="46"/>
                  </a:cxn>
                  <a:cxn ang="0">
                    <a:pos x="27" y="54"/>
                  </a:cxn>
                  <a:cxn ang="0">
                    <a:pos x="8" y="46"/>
                  </a:cxn>
                  <a:cxn ang="0">
                    <a:pos x="0" y="27"/>
                  </a:cxn>
                  <a:cxn ang="0">
                    <a:pos x="8" y="8"/>
                  </a:cxn>
                  <a:cxn ang="0">
                    <a:pos x="27" y="0"/>
                  </a:cxn>
                  <a:cxn ang="0">
                    <a:pos x="46" y="8"/>
                  </a:cxn>
                  <a:cxn ang="0">
                    <a:pos x="54" y="27"/>
                  </a:cxn>
                  <a:cxn ang="0">
                    <a:pos x="46" y="46"/>
                  </a:cxn>
                </a:cxnLst>
                <a:rect l="0" t="0" r="r" b="b"/>
                <a:pathLst>
                  <a:path w="54" h="54">
                    <a:moveTo>
                      <a:pt x="46" y="46"/>
                    </a:moveTo>
                    <a:cubicBezTo>
                      <a:pt x="41" y="51"/>
                      <a:pt x="34" y="54"/>
                      <a:pt x="27" y="54"/>
                    </a:cubicBezTo>
                    <a:cubicBezTo>
                      <a:pt x="20" y="54"/>
                      <a:pt x="13" y="51"/>
                      <a:pt x="8" y="46"/>
                    </a:cubicBezTo>
                    <a:cubicBezTo>
                      <a:pt x="3" y="41"/>
                      <a:pt x="0" y="34"/>
                      <a:pt x="0" y="27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7" y="0"/>
                    </a:cubicBezTo>
                    <a:cubicBezTo>
                      <a:pt x="34" y="0"/>
                      <a:pt x="41" y="3"/>
                      <a:pt x="46" y="8"/>
                    </a:cubicBezTo>
                    <a:cubicBezTo>
                      <a:pt x="51" y="13"/>
                      <a:pt x="54" y="20"/>
                      <a:pt x="54" y="27"/>
                    </a:cubicBezTo>
                    <a:cubicBezTo>
                      <a:pt x="54" y="34"/>
                      <a:pt x="51" y="41"/>
                      <a:pt x="46" y="4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4518026" y="1649413"/>
                <a:ext cx="188913" cy="188912"/>
              </a:xfrm>
              <a:custGeom>
                <a:avLst/>
                <a:gdLst/>
                <a:ahLst/>
                <a:cxnLst>
                  <a:cxn ang="0">
                    <a:pos x="11" y="11"/>
                  </a:cxn>
                  <a:cxn ang="0">
                    <a:pos x="39" y="0"/>
                  </a:cxn>
                  <a:cxn ang="0">
                    <a:pos x="66" y="11"/>
                  </a:cxn>
                  <a:cxn ang="0">
                    <a:pos x="78" y="39"/>
                  </a:cxn>
                  <a:cxn ang="0">
                    <a:pos x="66" y="66"/>
                  </a:cxn>
                  <a:cxn ang="0">
                    <a:pos x="39" y="78"/>
                  </a:cxn>
                  <a:cxn ang="0">
                    <a:pos x="11" y="66"/>
                  </a:cxn>
                  <a:cxn ang="0">
                    <a:pos x="0" y="39"/>
                  </a:cxn>
                  <a:cxn ang="0">
                    <a:pos x="11" y="11"/>
                  </a:cxn>
                </a:cxnLst>
                <a:rect l="0" t="0" r="r" b="b"/>
                <a:pathLst>
                  <a:path w="78" h="78">
                    <a:moveTo>
                      <a:pt x="11" y="11"/>
                    </a:moveTo>
                    <a:cubicBezTo>
                      <a:pt x="19" y="4"/>
                      <a:pt x="28" y="0"/>
                      <a:pt x="39" y="0"/>
                    </a:cubicBezTo>
                    <a:cubicBezTo>
                      <a:pt x="50" y="0"/>
                      <a:pt x="59" y="4"/>
                      <a:pt x="66" y="11"/>
                    </a:cubicBezTo>
                    <a:cubicBezTo>
                      <a:pt x="74" y="19"/>
                      <a:pt x="78" y="28"/>
                      <a:pt x="78" y="39"/>
                    </a:cubicBezTo>
                    <a:cubicBezTo>
                      <a:pt x="78" y="50"/>
                      <a:pt x="74" y="59"/>
                      <a:pt x="66" y="66"/>
                    </a:cubicBezTo>
                    <a:cubicBezTo>
                      <a:pt x="59" y="74"/>
                      <a:pt x="50" y="78"/>
                      <a:pt x="39" y="78"/>
                    </a:cubicBezTo>
                    <a:cubicBezTo>
                      <a:pt x="28" y="78"/>
                      <a:pt x="19" y="74"/>
                      <a:pt x="11" y="66"/>
                    </a:cubicBezTo>
                    <a:cubicBezTo>
                      <a:pt x="4" y="59"/>
                      <a:pt x="0" y="50"/>
                      <a:pt x="0" y="39"/>
                    </a:cubicBezTo>
                    <a:cubicBezTo>
                      <a:pt x="0" y="28"/>
                      <a:pt x="4" y="19"/>
                      <a:pt x="11" y="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auto">
              <a:xfrm>
                <a:off x="4252913" y="2024063"/>
                <a:ext cx="107950" cy="10636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</a:cxnLst>
                <a:rect l="0" t="0" r="r" b="b"/>
                <a:pathLst>
                  <a:path w="44" h="44">
                    <a:moveTo>
                      <a:pt x="6" y="6"/>
                    </a:move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9"/>
              <p:cNvSpPr>
                <a:spLocks/>
              </p:cNvSpPr>
              <p:nvPr/>
            </p:nvSpPr>
            <p:spPr bwMode="auto">
              <a:xfrm>
                <a:off x="5154613" y="1927225"/>
                <a:ext cx="106363" cy="106362"/>
              </a:xfrm>
              <a:custGeom>
                <a:avLst/>
                <a:gdLst/>
                <a:ahLst/>
                <a:cxnLst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5095876" y="2333625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5483226" y="2774950"/>
                <a:ext cx="106363" cy="10636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auto">
              <a:xfrm>
                <a:off x="5035551" y="2774950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</a:cxnLst>
                <a:rect l="0" t="0" r="r" b="b"/>
                <a:pathLst>
                  <a:path w="44" h="44">
                    <a:moveTo>
                      <a:pt x="6" y="6"/>
                    </a:move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13"/>
              <p:cNvSpPr>
                <a:spLocks/>
              </p:cNvSpPr>
              <p:nvPr/>
            </p:nvSpPr>
            <p:spPr bwMode="auto">
              <a:xfrm>
                <a:off x="3730626" y="2779713"/>
                <a:ext cx="106363" cy="106362"/>
              </a:xfrm>
              <a:custGeom>
                <a:avLst/>
                <a:gdLst/>
                <a:ahLst/>
                <a:cxnLst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</a:cxnLst>
                <a:rect l="0" t="0" r="r" b="b"/>
                <a:pathLst>
                  <a:path w="44" h="44">
                    <a:moveTo>
                      <a:pt x="38" y="6"/>
                    </a:move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4067176" y="2743200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4638676" y="3135313"/>
                <a:ext cx="174625" cy="1746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1" y="10"/>
                  </a:cxn>
                  <a:cxn ang="0">
                    <a:pos x="36" y="0"/>
                  </a:cxn>
                  <a:cxn ang="0">
                    <a:pos x="62" y="10"/>
                  </a:cxn>
                  <a:cxn ang="0">
                    <a:pos x="72" y="36"/>
                  </a:cxn>
                  <a:cxn ang="0">
                    <a:pos x="62" y="61"/>
                  </a:cxn>
                  <a:cxn ang="0">
                    <a:pos x="36" y="72"/>
                  </a:cxn>
                  <a:cxn ang="0">
                    <a:pos x="11" y="61"/>
                  </a:cxn>
                  <a:cxn ang="0">
                    <a:pos x="0" y="36"/>
                  </a:cxn>
                </a:cxnLst>
                <a:rect l="0" t="0" r="r" b="b"/>
                <a:pathLst>
                  <a:path w="72" h="72">
                    <a:moveTo>
                      <a:pt x="0" y="36"/>
                    </a:moveTo>
                    <a:cubicBezTo>
                      <a:pt x="0" y="26"/>
                      <a:pt x="4" y="17"/>
                      <a:pt x="11" y="10"/>
                    </a:cubicBezTo>
                    <a:cubicBezTo>
                      <a:pt x="18" y="3"/>
                      <a:pt x="26" y="0"/>
                      <a:pt x="36" y="0"/>
                    </a:cubicBezTo>
                    <a:cubicBezTo>
                      <a:pt x="46" y="0"/>
                      <a:pt x="55" y="3"/>
                      <a:pt x="62" y="10"/>
                    </a:cubicBezTo>
                    <a:cubicBezTo>
                      <a:pt x="69" y="17"/>
                      <a:pt x="72" y="26"/>
                      <a:pt x="72" y="36"/>
                    </a:cubicBezTo>
                    <a:cubicBezTo>
                      <a:pt x="72" y="46"/>
                      <a:pt x="69" y="54"/>
                      <a:pt x="62" y="61"/>
                    </a:cubicBezTo>
                    <a:cubicBezTo>
                      <a:pt x="55" y="68"/>
                      <a:pt x="46" y="72"/>
                      <a:pt x="36" y="72"/>
                    </a:cubicBezTo>
                    <a:cubicBezTo>
                      <a:pt x="26" y="72"/>
                      <a:pt x="18" y="68"/>
                      <a:pt x="11" y="61"/>
                    </a:cubicBezTo>
                    <a:cubicBezTo>
                      <a:pt x="4" y="54"/>
                      <a:pt x="0" y="46"/>
                      <a:pt x="0" y="3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5183188" y="3182938"/>
                <a:ext cx="106363" cy="107950"/>
              </a:xfrm>
              <a:custGeom>
                <a:avLst/>
                <a:gdLst/>
                <a:ahLst/>
                <a:cxnLst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</a:cxnLst>
                <a:rect l="0" t="0" r="r" b="b"/>
                <a:pathLst>
                  <a:path w="44" h="44">
                    <a:moveTo>
                      <a:pt x="38" y="6"/>
                    </a:move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Freeform 17"/>
              <p:cNvSpPr>
                <a:spLocks/>
              </p:cNvSpPr>
              <p:nvPr/>
            </p:nvSpPr>
            <p:spPr bwMode="auto">
              <a:xfrm>
                <a:off x="5491163" y="3333750"/>
                <a:ext cx="76200" cy="77787"/>
              </a:xfrm>
              <a:custGeom>
                <a:avLst/>
                <a:gdLst/>
                <a:ahLst/>
                <a:cxnLst>
                  <a:cxn ang="0">
                    <a:pos x="5" y="27"/>
                  </a:cxn>
                  <a:cxn ang="0">
                    <a:pos x="0" y="16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</a:cxnLst>
                <a:rect l="0" t="0" r="r" b="b"/>
                <a:pathLst>
                  <a:path w="32" h="32">
                    <a:moveTo>
                      <a:pt x="5" y="27"/>
                    </a:moveTo>
                    <a:cubicBezTo>
                      <a:pt x="1" y="24"/>
                      <a:pt x="0" y="20"/>
                      <a:pt x="0" y="16"/>
                    </a:cubicBezTo>
                    <a:cubicBezTo>
                      <a:pt x="0" y="11"/>
                      <a:pt x="1" y="8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18"/>
              <p:cNvSpPr>
                <a:spLocks/>
              </p:cNvSpPr>
              <p:nvPr/>
            </p:nvSpPr>
            <p:spPr bwMode="auto">
              <a:xfrm>
                <a:off x="3490913" y="3154363"/>
                <a:ext cx="106363" cy="10636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19"/>
              <p:cNvSpPr>
                <a:spLocks/>
              </p:cNvSpPr>
              <p:nvPr/>
            </p:nvSpPr>
            <p:spPr bwMode="auto">
              <a:xfrm>
                <a:off x="3810001" y="3529013"/>
                <a:ext cx="147638" cy="1476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52" y="9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  <a:cxn ang="0">
                    <a:pos x="0" y="30"/>
                  </a:cxn>
                  <a:cxn ang="0">
                    <a:pos x="9" y="9"/>
                  </a:cxn>
                  <a:cxn ang="0">
                    <a:pos x="31" y="0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39" y="0"/>
                      <a:pt x="46" y="3"/>
                      <a:pt x="52" y="9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20"/>
              <p:cNvSpPr>
                <a:spLocks/>
              </p:cNvSpPr>
              <p:nvPr/>
            </p:nvSpPr>
            <p:spPr bwMode="auto">
              <a:xfrm>
                <a:off x="4268788" y="3529013"/>
                <a:ext cx="147638" cy="1476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52" y="9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  <a:cxn ang="0">
                    <a:pos x="0" y="30"/>
                  </a:cxn>
                  <a:cxn ang="0">
                    <a:pos x="9" y="9"/>
                  </a:cxn>
                  <a:cxn ang="0">
                    <a:pos x="31" y="0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39" y="0"/>
                      <a:pt x="46" y="3"/>
                      <a:pt x="52" y="9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21"/>
              <p:cNvSpPr>
                <a:spLocks/>
              </p:cNvSpPr>
              <p:nvPr/>
            </p:nvSpPr>
            <p:spPr bwMode="auto">
              <a:xfrm>
                <a:off x="4081463" y="3079750"/>
                <a:ext cx="171450" cy="171450"/>
              </a:xfrm>
              <a:custGeom>
                <a:avLst/>
                <a:gdLst/>
                <a:ahLst/>
                <a:cxnLst>
                  <a:cxn ang="0">
                    <a:pos x="61" y="10"/>
                  </a:cxn>
                  <a:cxn ang="0">
                    <a:pos x="71" y="35"/>
                  </a:cxn>
                  <a:cxn ang="0">
                    <a:pos x="61" y="60"/>
                  </a:cxn>
                  <a:cxn ang="0">
                    <a:pos x="36" y="71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6" y="0"/>
                  </a:cxn>
                  <a:cxn ang="0">
                    <a:pos x="61" y="10"/>
                  </a:cxn>
                </a:cxnLst>
                <a:rect l="0" t="0" r="r" b="b"/>
                <a:pathLst>
                  <a:path w="71" h="71">
                    <a:moveTo>
                      <a:pt x="61" y="10"/>
                    </a:moveTo>
                    <a:cubicBezTo>
                      <a:pt x="68" y="17"/>
                      <a:pt x="71" y="26"/>
                      <a:pt x="71" y="35"/>
                    </a:cubicBezTo>
                    <a:cubicBezTo>
                      <a:pt x="71" y="45"/>
                      <a:pt x="68" y="54"/>
                      <a:pt x="61" y="60"/>
                    </a:cubicBezTo>
                    <a:cubicBezTo>
                      <a:pt x="54" y="68"/>
                      <a:pt x="45" y="71"/>
                      <a:pt x="36" y="71"/>
                    </a:cubicBezTo>
                    <a:cubicBezTo>
                      <a:pt x="26" y="71"/>
                      <a:pt x="17" y="68"/>
                      <a:pt x="10" y="60"/>
                    </a:cubicBezTo>
                    <a:cubicBezTo>
                      <a:pt x="3" y="54"/>
                      <a:pt x="0" y="45"/>
                      <a:pt x="0" y="35"/>
                    </a:cubicBezTo>
                    <a:cubicBezTo>
                      <a:pt x="0" y="26"/>
                      <a:pt x="3" y="17"/>
                      <a:pt x="10" y="10"/>
                    </a:cubicBezTo>
                    <a:cubicBezTo>
                      <a:pt x="17" y="3"/>
                      <a:pt x="26" y="0"/>
                      <a:pt x="36" y="0"/>
                    </a:cubicBezTo>
                    <a:cubicBezTo>
                      <a:pt x="45" y="0"/>
                      <a:pt x="54" y="3"/>
                      <a:pt x="61" y="1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22"/>
              <p:cNvSpPr>
                <a:spLocks/>
              </p:cNvSpPr>
              <p:nvPr/>
            </p:nvSpPr>
            <p:spPr bwMode="auto">
              <a:xfrm>
                <a:off x="5405438" y="3943350"/>
                <a:ext cx="77788" cy="77787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  <a:cxn ang="0">
                    <a:pos x="0" y="16"/>
                  </a:cxn>
                </a:cxnLst>
                <a:rect l="0" t="0" r="r" b="b"/>
                <a:pathLst>
                  <a:path w="32" h="32">
                    <a:moveTo>
                      <a:pt x="0" y="16"/>
                    </a:moveTo>
                    <a:cubicBezTo>
                      <a:pt x="0" y="11"/>
                      <a:pt x="2" y="8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ubicBezTo>
                      <a:pt x="2" y="24"/>
                      <a:pt x="0" y="20"/>
                      <a:pt x="0" y="1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23"/>
              <p:cNvSpPr>
                <a:spLocks/>
              </p:cNvSpPr>
              <p:nvPr/>
            </p:nvSpPr>
            <p:spPr bwMode="auto">
              <a:xfrm>
                <a:off x="4638676" y="3560763"/>
                <a:ext cx="77788" cy="7778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  <a:cxn ang="0">
                    <a:pos x="0" y="16"/>
                  </a:cxn>
                  <a:cxn ang="0">
                    <a:pos x="5" y="4"/>
                  </a:cxn>
                </a:cxnLst>
                <a:rect l="0" t="0" r="r" b="b"/>
                <a:pathLst>
                  <a:path w="32" h="32">
                    <a:moveTo>
                      <a:pt x="5" y="4"/>
                    </a:move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ubicBezTo>
                      <a:pt x="2" y="24"/>
                      <a:pt x="0" y="20"/>
                      <a:pt x="0" y="16"/>
                    </a:cubicBezTo>
                    <a:cubicBezTo>
                      <a:pt x="0" y="11"/>
                      <a:pt x="2" y="8"/>
                      <a:pt x="5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24"/>
              <p:cNvSpPr>
                <a:spLocks/>
              </p:cNvSpPr>
              <p:nvPr/>
            </p:nvSpPr>
            <p:spPr bwMode="auto">
              <a:xfrm>
                <a:off x="4984751" y="3536950"/>
                <a:ext cx="125413" cy="125412"/>
              </a:xfrm>
              <a:custGeom>
                <a:avLst/>
                <a:gdLst/>
                <a:ahLst/>
                <a:cxnLst>
                  <a:cxn ang="0">
                    <a:pos x="44" y="7"/>
                  </a:cxn>
                  <a:cxn ang="0">
                    <a:pos x="52" y="26"/>
                  </a:cxn>
                  <a:cxn ang="0">
                    <a:pos x="44" y="44"/>
                  </a:cxn>
                  <a:cxn ang="0">
                    <a:pos x="26" y="52"/>
                  </a:cxn>
                  <a:cxn ang="0">
                    <a:pos x="7" y="44"/>
                  </a:cxn>
                  <a:cxn ang="0">
                    <a:pos x="0" y="26"/>
                  </a:cxn>
                  <a:cxn ang="0">
                    <a:pos x="7" y="7"/>
                  </a:cxn>
                  <a:cxn ang="0">
                    <a:pos x="26" y="0"/>
                  </a:cxn>
                  <a:cxn ang="0">
                    <a:pos x="44" y="7"/>
                  </a:cxn>
                </a:cxnLst>
                <a:rect l="0" t="0" r="r" b="b"/>
                <a:pathLst>
                  <a:path w="52" h="52">
                    <a:moveTo>
                      <a:pt x="44" y="7"/>
                    </a:moveTo>
                    <a:cubicBezTo>
                      <a:pt x="49" y="12"/>
                      <a:pt x="52" y="19"/>
                      <a:pt x="52" y="26"/>
                    </a:cubicBezTo>
                    <a:cubicBezTo>
                      <a:pt x="52" y="33"/>
                      <a:pt x="49" y="39"/>
                      <a:pt x="44" y="44"/>
                    </a:cubicBezTo>
                    <a:cubicBezTo>
                      <a:pt x="39" y="49"/>
                      <a:pt x="33" y="52"/>
                      <a:pt x="26" y="52"/>
                    </a:cubicBezTo>
                    <a:cubicBezTo>
                      <a:pt x="19" y="52"/>
                      <a:pt x="13" y="49"/>
                      <a:pt x="7" y="44"/>
                    </a:cubicBezTo>
                    <a:cubicBezTo>
                      <a:pt x="2" y="39"/>
                      <a:pt x="0" y="33"/>
                      <a:pt x="0" y="26"/>
                    </a:cubicBezTo>
                    <a:cubicBezTo>
                      <a:pt x="0" y="19"/>
                      <a:pt x="2" y="12"/>
                      <a:pt x="7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25"/>
              <p:cNvSpPr>
                <a:spLocks/>
              </p:cNvSpPr>
              <p:nvPr/>
            </p:nvSpPr>
            <p:spPr bwMode="auto">
              <a:xfrm>
                <a:off x="5049838" y="3921125"/>
                <a:ext cx="125413" cy="127000"/>
              </a:xfrm>
              <a:custGeom>
                <a:avLst/>
                <a:gdLst/>
                <a:ahLst/>
                <a:cxnLst>
                  <a:cxn ang="0">
                    <a:pos x="44" y="44"/>
                  </a:cxn>
                  <a:cxn ang="0">
                    <a:pos x="26" y="52"/>
                  </a:cxn>
                  <a:cxn ang="0">
                    <a:pos x="7" y="44"/>
                  </a:cxn>
                  <a:cxn ang="0">
                    <a:pos x="0" y="26"/>
                  </a:cxn>
                  <a:cxn ang="0">
                    <a:pos x="7" y="7"/>
                  </a:cxn>
                  <a:cxn ang="0">
                    <a:pos x="26" y="0"/>
                  </a:cxn>
                  <a:cxn ang="0">
                    <a:pos x="44" y="7"/>
                  </a:cxn>
                  <a:cxn ang="0">
                    <a:pos x="52" y="26"/>
                  </a:cxn>
                  <a:cxn ang="0">
                    <a:pos x="44" y="44"/>
                  </a:cxn>
                </a:cxnLst>
                <a:rect l="0" t="0" r="r" b="b"/>
                <a:pathLst>
                  <a:path w="52" h="52">
                    <a:moveTo>
                      <a:pt x="44" y="44"/>
                    </a:moveTo>
                    <a:cubicBezTo>
                      <a:pt x="39" y="49"/>
                      <a:pt x="33" y="52"/>
                      <a:pt x="26" y="52"/>
                    </a:cubicBezTo>
                    <a:cubicBezTo>
                      <a:pt x="19" y="52"/>
                      <a:pt x="13" y="49"/>
                      <a:pt x="7" y="44"/>
                    </a:cubicBezTo>
                    <a:cubicBezTo>
                      <a:pt x="2" y="39"/>
                      <a:pt x="0" y="33"/>
                      <a:pt x="0" y="26"/>
                    </a:cubicBezTo>
                    <a:cubicBezTo>
                      <a:pt x="0" y="19"/>
                      <a:pt x="2" y="12"/>
                      <a:pt x="7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ubicBezTo>
                      <a:pt x="49" y="12"/>
                      <a:pt x="52" y="19"/>
                      <a:pt x="52" y="26"/>
                    </a:cubicBezTo>
                    <a:cubicBezTo>
                      <a:pt x="52" y="33"/>
                      <a:pt x="49" y="39"/>
                      <a:pt x="44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4551363" y="3967163"/>
                <a:ext cx="155575" cy="155575"/>
              </a:xfrm>
              <a:custGeom>
                <a:avLst/>
                <a:gdLst/>
                <a:ahLst/>
                <a:cxnLst>
                  <a:cxn ang="0">
                    <a:pos x="32" y="64"/>
                  </a:cxn>
                  <a:cxn ang="0">
                    <a:pos x="9" y="54"/>
                  </a:cxn>
                  <a:cxn ang="0">
                    <a:pos x="0" y="32"/>
                  </a:cxn>
                  <a:cxn ang="0">
                    <a:pos x="9" y="9"/>
                  </a:cxn>
                  <a:cxn ang="0">
                    <a:pos x="32" y="0"/>
                  </a:cxn>
                  <a:cxn ang="0">
                    <a:pos x="54" y="9"/>
                  </a:cxn>
                  <a:cxn ang="0">
                    <a:pos x="64" y="32"/>
                  </a:cxn>
                  <a:cxn ang="0">
                    <a:pos x="54" y="54"/>
                  </a:cxn>
                  <a:cxn ang="0">
                    <a:pos x="32" y="64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23" y="64"/>
                      <a:pt x="16" y="61"/>
                      <a:pt x="9" y="54"/>
                    </a:cubicBezTo>
                    <a:cubicBezTo>
                      <a:pt x="3" y="48"/>
                      <a:pt x="0" y="40"/>
                      <a:pt x="0" y="32"/>
                    </a:cubicBezTo>
                    <a:cubicBezTo>
                      <a:pt x="0" y="23"/>
                      <a:pt x="3" y="15"/>
                      <a:pt x="9" y="9"/>
                    </a:cubicBezTo>
                    <a:cubicBezTo>
                      <a:pt x="16" y="3"/>
                      <a:pt x="23" y="0"/>
                      <a:pt x="32" y="0"/>
                    </a:cubicBezTo>
                    <a:cubicBezTo>
                      <a:pt x="41" y="0"/>
                      <a:pt x="48" y="3"/>
                      <a:pt x="54" y="9"/>
                    </a:cubicBezTo>
                    <a:cubicBezTo>
                      <a:pt x="61" y="15"/>
                      <a:pt x="64" y="23"/>
                      <a:pt x="64" y="32"/>
                    </a:cubicBezTo>
                    <a:cubicBezTo>
                      <a:pt x="64" y="40"/>
                      <a:pt x="61" y="48"/>
                      <a:pt x="54" y="54"/>
                    </a:cubicBezTo>
                    <a:cubicBezTo>
                      <a:pt x="48" y="61"/>
                      <a:pt x="41" y="64"/>
                      <a:pt x="32" y="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27"/>
              <p:cNvSpPr>
                <a:spLocks/>
              </p:cNvSpPr>
              <p:nvPr/>
            </p:nvSpPr>
            <p:spPr bwMode="auto">
              <a:xfrm>
                <a:off x="5451476" y="3625850"/>
                <a:ext cx="120650" cy="122237"/>
              </a:xfrm>
              <a:custGeom>
                <a:avLst/>
                <a:gdLst/>
                <a:ahLst/>
                <a:cxnLst>
                  <a:cxn ang="0">
                    <a:pos x="42" y="7"/>
                  </a:cxn>
                  <a:cxn ang="0">
                    <a:pos x="50" y="25"/>
                  </a:cxn>
                  <a:cxn ang="0">
                    <a:pos x="42" y="42"/>
                  </a:cxn>
                  <a:cxn ang="0">
                    <a:pos x="25" y="50"/>
                  </a:cxn>
                  <a:cxn ang="0">
                    <a:pos x="7" y="42"/>
                  </a:cxn>
                  <a:cxn ang="0">
                    <a:pos x="0" y="25"/>
                  </a:cxn>
                  <a:cxn ang="0">
                    <a:pos x="7" y="7"/>
                  </a:cxn>
                  <a:cxn ang="0">
                    <a:pos x="25" y="0"/>
                  </a:cxn>
                  <a:cxn ang="0">
                    <a:pos x="42" y="7"/>
                  </a:cxn>
                </a:cxnLst>
                <a:rect l="0" t="0" r="r" b="b"/>
                <a:pathLst>
                  <a:path w="50" h="50">
                    <a:moveTo>
                      <a:pt x="42" y="7"/>
                    </a:moveTo>
                    <a:cubicBezTo>
                      <a:pt x="47" y="12"/>
                      <a:pt x="50" y="18"/>
                      <a:pt x="50" y="25"/>
                    </a:cubicBezTo>
                    <a:cubicBezTo>
                      <a:pt x="50" y="32"/>
                      <a:pt x="47" y="37"/>
                      <a:pt x="42" y="42"/>
                    </a:cubicBezTo>
                    <a:cubicBezTo>
                      <a:pt x="38" y="47"/>
                      <a:pt x="32" y="50"/>
                      <a:pt x="25" y="50"/>
                    </a:cubicBezTo>
                    <a:cubicBezTo>
                      <a:pt x="18" y="50"/>
                      <a:pt x="12" y="47"/>
                      <a:pt x="7" y="42"/>
                    </a:cubicBezTo>
                    <a:cubicBezTo>
                      <a:pt x="2" y="37"/>
                      <a:pt x="0" y="32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28"/>
              <p:cNvSpPr>
                <a:spLocks/>
              </p:cNvSpPr>
              <p:nvPr/>
            </p:nvSpPr>
            <p:spPr bwMode="auto">
              <a:xfrm>
                <a:off x="4192588" y="3921125"/>
                <a:ext cx="114300" cy="114300"/>
              </a:xfrm>
              <a:custGeom>
                <a:avLst/>
                <a:gdLst/>
                <a:ahLst/>
                <a:cxnLst>
                  <a:cxn ang="0">
                    <a:pos x="40" y="6"/>
                  </a:cxn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</a:cxnLst>
                <a:rect l="0" t="0" r="r" b="b"/>
                <a:pathLst>
                  <a:path w="47" h="47">
                    <a:moveTo>
                      <a:pt x="40" y="6"/>
                    </a:moveTo>
                    <a:cubicBezTo>
                      <a:pt x="45" y="11"/>
                      <a:pt x="47" y="17"/>
                      <a:pt x="47" y="23"/>
                    </a:cubicBezTo>
                    <a:cubicBezTo>
                      <a:pt x="47" y="30"/>
                      <a:pt x="45" y="35"/>
                      <a:pt x="40" y="40"/>
                    </a:cubicBezTo>
                    <a:cubicBezTo>
                      <a:pt x="36" y="45"/>
                      <a:pt x="30" y="47"/>
                      <a:pt x="24" y="47"/>
                    </a:cubicBezTo>
                    <a:cubicBezTo>
                      <a:pt x="17" y="47"/>
                      <a:pt x="12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2" y="2"/>
                      <a:pt x="17" y="0"/>
                      <a:pt x="24" y="0"/>
                    </a:cubicBezTo>
                    <a:cubicBezTo>
                      <a:pt x="30" y="0"/>
                      <a:pt x="36" y="2"/>
                      <a:pt x="4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6" name="Freeform 29"/>
              <p:cNvSpPr>
                <a:spLocks/>
              </p:cNvSpPr>
              <p:nvPr/>
            </p:nvSpPr>
            <p:spPr bwMode="auto">
              <a:xfrm>
                <a:off x="4895851" y="4352925"/>
                <a:ext cx="112713" cy="112712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  <a:cxn ang="0">
                    <a:pos x="47" y="23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0"/>
                      <a:pt x="45" y="35"/>
                      <a:pt x="40" y="40"/>
                    </a:cubicBezTo>
                    <a:cubicBezTo>
                      <a:pt x="35" y="45"/>
                      <a:pt x="30" y="47"/>
                      <a:pt x="24" y="47"/>
                    </a:cubicBezTo>
                    <a:cubicBezTo>
                      <a:pt x="17" y="47"/>
                      <a:pt x="11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1" y="2"/>
                      <a:pt x="17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5" y="11"/>
                      <a:pt x="47" y="17"/>
                      <a:pt x="47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>
                <a:off x="3905251" y="4006850"/>
                <a:ext cx="98425" cy="98425"/>
              </a:xfrm>
              <a:custGeom>
                <a:avLst/>
                <a:gdLst/>
                <a:ahLst/>
                <a:cxnLst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  <a:cxn ang="0">
                    <a:pos x="41" y="20"/>
                  </a:cxn>
                </a:cxnLst>
                <a:rect l="0" t="0" r="r" b="b"/>
                <a:pathLst>
                  <a:path w="41" h="41">
                    <a:moveTo>
                      <a:pt x="41" y="20"/>
                    </a:move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ubicBezTo>
                      <a:pt x="39" y="10"/>
                      <a:pt x="41" y="15"/>
                      <a:pt x="41" y="2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8" name="Freeform 31"/>
              <p:cNvSpPr>
                <a:spLocks/>
              </p:cNvSpPr>
              <p:nvPr/>
            </p:nvSpPr>
            <p:spPr bwMode="auto">
              <a:xfrm>
                <a:off x="4192588" y="4367213"/>
                <a:ext cx="100013" cy="98425"/>
              </a:xfrm>
              <a:custGeom>
                <a:avLst/>
                <a:gdLst/>
                <a:ahLst/>
                <a:cxnLst>
                  <a:cxn ang="0">
                    <a:pos x="35" y="6"/>
                  </a:cxn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</a:cxnLst>
                <a:rect l="0" t="0" r="r" b="b"/>
                <a:pathLst>
                  <a:path w="41" h="41">
                    <a:moveTo>
                      <a:pt x="35" y="6"/>
                    </a:moveTo>
                    <a:cubicBezTo>
                      <a:pt x="39" y="10"/>
                      <a:pt x="41" y="15"/>
                      <a:pt x="41" y="20"/>
                    </a:cubicBez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Freeform 32"/>
              <p:cNvSpPr>
                <a:spLocks/>
              </p:cNvSpPr>
              <p:nvPr/>
            </p:nvSpPr>
            <p:spPr bwMode="auto">
              <a:xfrm>
                <a:off x="4522788" y="4367213"/>
                <a:ext cx="98425" cy="98425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</a:cxnLst>
                <a:rect l="0" t="0" r="r" b="b"/>
                <a:pathLst>
                  <a:path w="41" h="41">
                    <a:moveTo>
                      <a:pt x="0" y="20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ubicBezTo>
                      <a:pt x="39" y="10"/>
                      <a:pt x="41" y="15"/>
                      <a:pt x="41" y="20"/>
                    </a:cubicBez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33"/>
              <p:cNvSpPr>
                <a:spLocks/>
              </p:cNvSpPr>
              <p:nvPr/>
            </p:nvSpPr>
            <p:spPr bwMode="auto">
              <a:xfrm>
                <a:off x="5664201" y="3195638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34"/>
              <p:cNvSpPr>
                <a:spLocks/>
              </p:cNvSpPr>
              <p:nvPr/>
            </p:nvSpPr>
            <p:spPr bwMode="auto">
              <a:xfrm>
                <a:off x="5422901" y="2373313"/>
                <a:ext cx="144463" cy="144462"/>
              </a:xfrm>
              <a:custGeom>
                <a:avLst/>
                <a:gdLst/>
                <a:ahLst/>
                <a:cxnLst>
                  <a:cxn ang="0">
                    <a:pos x="9" y="51"/>
                  </a:cxn>
                  <a:cxn ang="0">
                    <a:pos x="0" y="30"/>
                  </a:cxn>
                  <a:cxn ang="0">
                    <a:pos x="9" y="8"/>
                  </a:cxn>
                  <a:cxn ang="0">
                    <a:pos x="30" y="0"/>
                  </a:cxn>
                  <a:cxn ang="0">
                    <a:pos x="51" y="8"/>
                  </a:cxn>
                  <a:cxn ang="0">
                    <a:pos x="60" y="30"/>
                  </a:cxn>
                  <a:cxn ang="0">
                    <a:pos x="51" y="51"/>
                  </a:cxn>
                  <a:cxn ang="0">
                    <a:pos x="30" y="60"/>
                  </a:cxn>
                  <a:cxn ang="0">
                    <a:pos x="9" y="51"/>
                  </a:cxn>
                </a:cxnLst>
                <a:rect l="0" t="0" r="r" b="b"/>
                <a:pathLst>
                  <a:path w="60" h="60">
                    <a:moveTo>
                      <a:pt x="9" y="51"/>
                    </a:moveTo>
                    <a:cubicBezTo>
                      <a:pt x="3" y="45"/>
                      <a:pt x="0" y="38"/>
                      <a:pt x="0" y="30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5" y="3"/>
                      <a:pt x="22" y="0"/>
                      <a:pt x="30" y="0"/>
                    </a:cubicBezTo>
                    <a:cubicBezTo>
                      <a:pt x="38" y="0"/>
                      <a:pt x="45" y="3"/>
                      <a:pt x="51" y="8"/>
                    </a:cubicBezTo>
                    <a:cubicBezTo>
                      <a:pt x="57" y="14"/>
                      <a:pt x="60" y="22"/>
                      <a:pt x="60" y="30"/>
                    </a:cubicBezTo>
                    <a:cubicBezTo>
                      <a:pt x="60" y="38"/>
                      <a:pt x="57" y="45"/>
                      <a:pt x="51" y="51"/>
                    </a:cubicBezTo>
                    <a:cubicBezTo>
                      <a:pt x="45" y="57"/>
                      <a:pt x="38" y="60"/>
                      <a:pt x="30" y="60"/>
                    </a:cubicBezTo>
                    <a:cubicBezTo>
                      <a:pt x="22" y="60"/>
                      <a:pt x="15" y="57"/>
                      <a:pt x="9" y="5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Freeform 35"/>
              <p:cNvSpPr>
                <a:spLocks/>
              </p:cNvSpPr>
              <p:nvPr/>
            </p:nvSpPr>
            <p:spPr bwMode="auto">
              <a:xfrm>
                <a:off x="4624388" y="2185988"/>
                <a:ext cx="203200" cy="203200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36"/>
              <p:cNvSpPr>
                <a:spLocks/>
              </p:cNvSpPr>
              <p:nvPr/>
            </p:nvSpPr>
            <p:spPr bwMode="auto">
              <a:xfrm>
                <a:off x="3937001" y="2338388"/>
                <a:ext cx="203200" cy="203200"/>
              </a:xfrm>
              <a:custGeom>
                <a:avLst/>
                <a:gdLst/>
                <a:ahLst/>
                <a:cxnLst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  <a:cxn ang="0">
                    <a:pos x="84" y="42"/>
                  </a:cxn>
                </a:cxnLst>
                <a:rect l="0" t="0" r="r" b="b"/>
                <a:pathLst>
                  <a:path w="84" h="84">
                    <a:moveTo>
                      <a:pt x="84" y="42"/>
                    </a:move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ubicBezTo>
                      <a:pt x="80" y="20"/>
                      <a:pt x="84" y="30"/>
                      <a:pt x="84" y="4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37"/>
              <p:cNvSpPr>
                <a:spLocks/>
              </p:cNvSpPr>
              <p:nvPr/>
            </p:nvSpPr>
            <p:spPr bwMode="auto">
              <a:xfrm>
                <a:off x="3371851" y="2474913"/>
                <a:ext cx="147638" cy="147637"/>
              </a:xfrm>
              <a:custGeom>
                <a:avLst/>
                <a:gdLst/>
                <a:ahLst/>
                <a:cxnLst>
                  <a:cxn ang="0">
                    <a:pos x="9" y="52"/>
                  </a:cxn>
                  <a:cxn ang="0">
                    <a:pos x="0" y="30"/>
                  </a:cxn>
                  <a:cxn ang="0">
                    <a:pos x="9" y="8"/>
                  </a:cxn>
                  <a:cxn ang="0">
                    <a:pos x="31" y="0"/>
                  </a:cxn>
                  <a:cxn ang="0">
                    <a:pos x="52" y="8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</a:cxnLst>
                <a:rect l="0" t="0" r="r" b="b"/>
                <a:pathLst>
                  <a:path w="61" h="61">
                    <a:moveTo>
                      <a:pt x="9" y="52"/>
                    </a:move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8"/>
                    </a:cubicBezTo>
                    <a:cubicBezTo>
                      <a:pt x="15" y="3"/>
                      <a:pt x="22" y="0"/>
                      <a:pt x="31" y="0"/>
                    </a:cubicBezTo>
                    <a:cubicBezTo>
                      <a:pt x="39" y="0"/>
                      <a:pt x="46" y="3"/>
                      <a:pt x="52" y="8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38"/>
              <p:cNvSpPr>
                <a:spLocks/>
              </p:cNvSpPr>
              <p:nvPr/>
            </p:nvSpPr>
            <p:spPr bwMode="auto">
              <a:xfrm>
                <a:off x="4446588" y="2628900"/>
                <a:ext cx="204788" cy="203200"/>
              </a:xfrm>
              <a:custGeom>
                <a:avLst/>
                <a:gdLst/>
                <a:ahLst/>
                <a:cxnLst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</a:cxnLst>
                <a:rect l="0" t="0" r="r" b="b"/>
                <a:pathLst>
                  <a:path w="84" h="84">
                    <a:moveTo>
                      <a:pt x="12" y="71"/>
                    </a:move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9"/>
              <p:cNvSpPr>
                <a:spLocks/>
              </p:cNvSpPr>
              <p:nvPr/>
            </p:nvSpPr>
            <p:spPr bwMode="auto">
              <a:xfrm>
                <a:off x="3881438" y="4359275"/>
                <a:ext cx="112713" cy="114300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  <a:cxn ang="0">
                    <a:pos x="47" y="23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0"/>
                      <a:pt x="45" y="35"/>
                      <a:pt x="40" y="40"/>
                    </a:cubicBezTo>
                    <a:cubicBezTo>
                      <a:pt x="35" y="45"/>
                      <a:pt x="30" y="47"/>
                      <a:pt x="24" y="47"/>
                    </a:cubicBezTo>
                    <a:cubicBezTo>
                      <a:pt x="17" y="47"/>
                      <a:pt x="11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1" y="2"/>
                      <a:pt x="17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5" y="11"/>
                      <a:pt x="47" y="17"/>
                      <a:pt x="47" y="2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2" name="Arc 81"/>
            <p:cNvSpPr/>
            <p:nvPr/>
          </p:nvSpPr>
          <p:spPr>
            <a:xfrm>
              <a:off x="21047" y="2052522"/>
              <a:ext cx="3346370" cy="3346368"/>
            </a:xfrm>
            <a:prstGeom prst="arc">
              <a:avLst>
                <a:gd name="adj1" fmla="val 16200000"/>
                <a:gd name="adj2" fmla="val 5686778"/>
              </a:avLst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82"/>
            <p:cNvSpPr/>
            <p:nvPr/>
          </p:nvSpPr>
          <p:spPr>
            <a:xfrm>
              <a:off x="1487623" y="1848993"/>
              <a:ext cx="359314" cy="3593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83"/>
            <p:cNvSpPr/>
            <p:nvPr/>
          </p:nvSpPr>
          <p:spPr>
            <a:xfrm>
              <a:off x="2586577" y="2269278"/>
              <a:ext cx="359314" cy="3593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84"/>
            <p:cNvSpPr/>
            <p:nvPr/>
          </p:nvSpPr>
          <p:spPr>
            <a:xfrm>
              <a:off x="3118153" y="3071872"/>
              <a:ext cx="359314" cy="3593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85"/>
            <p:cNvSpPr/>
            <p:nvPr/>
          </p:nvSpPr>
          <p:spPr>
            <a:xfrm>
              <a:off x="3131825" y="4000133"/>
              <a:ext cx="359314" cy="3593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86"/>
            <p:cNvSpPr/>
            <p:nvPr/>
          </p:nvSpPr>
          <p:spPr>
            <a:xfrm>
              <a:off x="2484476" y="4875265"/>
              <a:ext cx="359314" cy="35931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87"/>
            <p:cNvSpPr/>
            <p:nvPr/>
          </p:nvSpPr>
          <p:spPr>
            <a:xfrm>
              <a:off x="1487623" y="5219233"/>
              <a:ext cx="359314" cy="3593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4094309" y="1815180"/>
              <a:ext cx="4499624" cy="47759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79252">
                <a:spcBef>
                  <a:spcPct val="20000"/>
                </a:spcBef>
                <a:buClrTx/>
                <a:defRPr/>
              </a:pPr>
              <a:r>
                <a:rPr lang="ru-RU" sz="1000" b="1" dirty="0" smtClean="0">
                  <a:solidFill>
                    <a:schemeClr val="accent6">
                      <a:lumMod val="75000"/>
                    </a:schemeClr>
                  </a:solidFill>
                  <a:latin typeface="Century Gothic" pitchFamily="34" charset="0"/>
                </a:rPr>
                <a:t>сформированность коммуникативной иноязычной компетенции, необходимой для успешной социализации и </a:t>
              </a:r>
              <a:r>
                <a:rPr lang="ru-RU" sz="1000" b="1" dirty="0" smtClean="0">
                  <a:solidFill>
                    <a:schemeClr val="accent6">
                      <a:lumMod val="75000"/>
                    </a:schemeClr>
                  </a:solidFill>
                  <a:latin typeface="Century Gothic" pitchFamily="34" charset="0"/>
                </a:rPr>
                <a:t>самореализации</a:t>
              </a:r>
              <a:endParaRPr lang="en-US" sz="1000" b="1" kern="1200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  <a:cs typeface="+mn-cs"/>
              </a:endParaRP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3633185" y="2485616"/>
              <a:ext cx="4972334" cy="15919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79252">
                <a:spcBef>
                  <a:spcPct val="20000"/>
                </a:spcBef>
                <a:buClrTx/>
                <a:defRPr/>
              </a:pPr>
              <a:r>
                <a:rPr lang="ru-RU" sz="1000" b="1" dirty="0" smtClean="0">
                  <a:solidFill>
                    <a:schemeClr val="accent1">
                      <a:lumMod val="75000"/>
                    </a:schemeClr>
                  </a:solidFill>
                  <a:latin typeface="Century Gothic" pitchFamily="34" charset="0"/>
                </a:rPr>
                <a:t>достижение уровня владения иностранным </a:t>
              </a:r>
              <a:r>
                <a:rPr lang="ru-RU" sz="1000" b="1" dirty="0" smtClean="0">
                  <a:solidFill>
                    <a:schemeClr val="accent1">
                      <a:lumMod val="75000"/>
                    </a:schemeClr>
                  </a:solidFill>
                  <a:latin typeface="Century Gothic" pitchFamily="34" charset="0"/>
                </a:rPr>
                <a:t>языком</a:t>
              </a:r>
              <a:endParaRPr lang="en-US" sz="1000" b="1" kern="12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+mn-cs"/>
              </a:endParaRP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3863748" y="2858080"/>
              <a:ext cx="4730185" cy="47759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79252">
                <a:spcBef>
                  <a:spcPct val="20000"/>
                </a:spcBef>
                <a:buClrTx/>
                <a:defRPr/>
              </a:pPr>
              <a:r>
                <a:rPr lang="ru-RU" sz="1000" b="1" dirty="0" smtClean="0">
                  <a:solidFill>
                    <a:schemeClr val="accent2">
                      <a:lumMod val="75000"/>
                    </a:schemeClr>
                  </a:solidFill>
                  <a:latin typeface="Century Gothic" pitchFamily="34" charset="0"/>
                </a:rPr>
                <a:t>сформированность умения использовать иностранный язык как средство для получения информации из иноязычных источников в образовательных и самообразовательных </a:t>
              </a:r>
              <a:r>
                <a:rPr lang="ru-RU" sz="1000" b="1" dirty="0" smtClean="0">
                  <a:solidFill>
                    <a:schemeClr val="accent2">
                      <a:lumMod val="75000"/>
                    </a:schemeClr>
                  </a:solidFill>
                  <a:latin typeface="Century Gothic" pitchFamily="34" charset="0"/>
                </a:rPr>
                <a:t>целях</a:t>
              </a:r>
              <a:endParaRPr lang="en-US" sz="1000" b="1" kern="120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  <a:cs typeface="+mn-cs"/>
              </a:endParaRPr>
            </a:p>
          </p:txBody>
        </p:sp>
        <p:sp>
          <p:nvSpPr>
            <p:cNvPr id="25" name="Text Placeholder 3"/>
            <p:cNvSpPr txBox="1">
              <a:spLocks/>
            </p:cNvSpPr>
            <p:nvPr/>
          </p:nvSpPr>
          <p:spPr>
            <a:xfrm>
              <a:off x="3710040" y="4273442"/>
              <a:ext cx="4883893" cy="31839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79252">
                <a:spcBef>
                  <a:spcPct val="20000"/>
                </a:spcBef>
                <a:buClrTx/>
                <a:defRPr/>
              </a:pPr>
              <a:r>
                <a:rPr lang="ru-RU" sz="1000" b="1" dirty="0" smtClean="0">
                  <a:solidFill>
                    <a:schemeClr val="accent4">
                      <a:lumMod val="75000"/>
                    </a:schemeClr>
                  </a:solidFill>
                  <a:latin typeface="Century Gothic" pitchFamily="34" charset="0"/>
                </a:rPr>
                <a:t>Использовать современные средства поиска, анализа и интерпретации информации</a:t>
              </a:r>
              <a:endParaRPr lang="en-US" sz="1000" b="1" kern="1200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  <a:cs typeface="+mn-cs"/>
              </a:endParaRPr>
            </a:p>
          </p:txBody>
        </p:sp>
        <p:sp>
          <p:nvSpPr>
            <p:cNvPr id="27" name="Text Placeholder 3"/>
            <p:cNvSpPr txBox="1">
              <a:spLocks/>
            </p:cNvSpPr>
            <p:nvPr/>
          </p:nvSpPr>
          <p:spPr>
            <a:xfrm>
              <a:off x="3479478" y="4794892"/>
              <a:ext cx="5105408" cy="31839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79252">
                <a:spcBef>
                  <a:spcPct val="20000"/>
                </a:spcBef>
                <a:buClrTx/>
                <a:defRPr/>
              </a:pPr>
              <a:r>
                <a:rPr lang="ru-RU" sz="1000" b="1" dirty="0" smtClean="0">
                  <a:solidFill>
                    <a:srgbClr val="00B0F0"/>
                  </a:solidFill>
                  <a:latin typeface="Century Gothic" pitchFamily="34" charset="0"/>
                </a:rPr>
                <a:t>Планировать и реализовывать собственное профессиональное и личностное развитие</a:t>
              </a:r>
              <a:endParaRPr lang="en-US" sz="1000" b="1" kern="1200" dirty="0" smtClean="0">
                <a:solidFill>
                  <a:srgbClr val="00B0F0"/>
                </a:solidFill>
                <a:latin typeface="Century Gothic" pitchFamily="34" charset="0"/>
                <a:cs typeface="+mn-cs"/>
              </a:endParaRPr>
            </a:p>
          </p:txBody>
        </p:sp>
      </p:grpSp>
      <p:sp>
        <p:nvSpPr>
          <p:cNvPr id="87" name="Text Placeholder 3"/>
          <p:cNvSpPr txBox="1">
            <a:spLocks/>
          </p:cNvSpPr>
          <p:nvPr/>
        </p:nvSpPr>
        <p:spPr>
          <a:xfrm>
            <a:off x="4283968" y="3795886"/>
            <a:ext cx="4597412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779252">
              <a:spcBef>
                <a:spcPct val="20000"/>
              </a:spcBef>
              <a:buClrTx/>
              <a:defRPr/>
            </a:pPr>
            <a:r>
              <a:rPr lang="ru-RU" sz="1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Эффективно взаимодействовать и работать в коллективе и команде</a:t>
            </a:r>
            <a:endParaRPr lang="en-US" sz="1000" b="1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427984" y="221171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000" b="1" dirty="0" smtClean="0">
                <a:solidFill>
                  <a:srgbClr val="866F42"/>
                </a:solidFill>
                <a:latin typeface="Century Gothic" pitchFamily="34" charset="0"/>
              </a:rPr>
              <a:t>Выбирать способы решения задач профессиональной деятельности применительно к различным контекстам</a:t>
            </a:r>
            <a:endParaRPr lang="ru-RU" sz="1000" dirty="0">
              <a:solidFill>
                <a:srgbClr val="866F4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3923928" y="123478"/>
            <a:ext cx="50177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>ЧТО ТАКОЕ «РОТАЦИЯ СТАНЦИЙ?»</a:t>
            </a: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5436096" y="4371950"/>
            <a:ext cx="345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63688" y="987574"/>
          <a:ext cx="6768752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2195736" y="123478"/>
            <a:ext cx="67459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ОРГАНИЗАЦИЯ РАБОТЫ ПРИ РОТАЦИИ СТАНЦИЙ</a:t>
            </a:r>
            <a:endParaRPr lang="ru-RU" sz="2000" b="1" dirty="0">
              <a:solidFill>
                <a:srgbClr val="A71518"/>
              </a:solidFill>
              <a:latin typeface="Century Gothic" pitchFamily="34" charset="0"/>
            </a:endParaRP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331640" y="843558"/>
          <a:ext cx="781236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3851920" y="123478"/>
            <a:ext cx="50789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ЦЕЛЬ ИСПОЛЬЗОВАНИЯ МОДЕЛИ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627534"/>
            <a:ext cx="1098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smtClean="0">
                <a:solidFill>
                  <a:srgbClr val="A71518"/>
                </a:solidFill>
                <a:latin typeface="Century Gothic" pitchFamily="34" charset="0"/>
              </a:rPr>
              <a:t>ЕСЛИ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1059582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  <a:latin typeface="Century Gothic" pitchFamily="34" charset="0"/>
              </a:rPr>
              <a:t>Каждый урок как с чистого листа: обучающиеся ничего не помнят, ничего не умеют;</a:t>
            </a:r>
          </a:p>
          <a:p>
            <a:pPr lvl="0"/>
            <a:endParaRPr lang="ru-RU" i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  <a:latin typeface="Century Gothic" pitchFamily="34" charset="0"/>
              </a:rPr>
              <a:t>Некоторые обучающиеся не успевают за темпом;</a:t>
            </a:r>
          </a:p>
          <a:p>
            <a:pPr lvl="0"/>
            <a:endParaRPr lang="ru-RU" i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  <a:latin typeface="Century Gothic" pitchFamily="34" charset="0"/>
              </a:rPr>
              <a:t>Часть обучающихся не умеет самостоятельно работать и отвлекается;</a:t>
            </a:r>
          </a:p>
          <a:p>
            <a:pPr lvl="0"/>
            <a:endParaRPr lang="ru-RU" i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  <a:latin typeface="Century Gothic" pitchFamily="34" charset="0"/>
              </a:rPr>
              <a:t>Преподаватель не может поработать индивидуально с каждым студентом</a:t>
            </a:r>
            <a:endParaRPr lang="ru-RU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3635896" y="141288"/>
            <a:ext cx="53285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ПЛАНИРОВАНИЕ РАБОТЫ ПО МОДЕЛИ «РОТАЦИЯ СТАНЦИЙ»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835696" y="987574"/>
            <a:ext cx="6768752" cy="2664296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Продумайте активность на каждую станцию;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1800" i="1" dirty="0" smtClean="0">
              <a:solidFill>
                <a:srgbClr val="21285D"/>
              </a:solidFill>
              <a:latin typeface="Century Gothic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Одна станция – одна активность/ задача;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1800" i="1" dirty="0" smtClean="0">
              <a:solidFill>
                <a:srgbClr val="21285D"/>
              </a:solidFill>
              <a:latin typeface="Century Gothic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Подготовьте учебные материалы;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1800" i="1" dirty="0" smtClean="0">
              <a:solidFill>
                <a:srgbClr val="21285D"/>
              </a:solidFill>
              <a:latin typeface="Century Gothic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Подготовьте чек-листы для самопроверки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67494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21285D"/>
                </a:solidFill>
                <a:latin typeface="Century Gothic" pitchFamily="34" charset="0"/>
              </a:rPr>
              <a:t>ШАГ 1</a:t>
            </a:r>
            <a:endParaRPr lang="ru-RU" sz="2000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2627784" y="123478"/>
            <a:ext cx="62310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ПЛАНИРОВАНИЕ РАБОТЫ ПО МОДЕЛИ «РОТАЦИЯ СТАНЦИЙ»</a:t>
            </a:r>
            <a:r>
              <a:rPr lang="ru-RU" sz="2000" b="1" dirty="0" smtClean="0">
                <a:solidFill>
                  <a:srgbClr val="323C8D"/>
                </a:solidFill>
                <a:latin typeface="Century Gothic" pitchFamily="34" charset="0"/>
              </a:rPr>
              <a:t> </a:t>
            </a:r>
            <a:r>
              <a:rPr lang="en-US" sz="2000" b="1" dirty="0" smtClean="0">
                <a:solidFill>
                  <a:srgbClr val="323C8D"/>
                </a:solidFill>
                <a:latin typeface="Century Gothic" pitchFamily="34" charset="0"/>
              </a:rPr>
              <a:t> </a:t>
            </a:r>
            <a:endParaRPr lang="ru-RU" sz="2000" b="1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691680" y="1347614"/>
            <a:ext cx="7056784" cy="108012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Определите количество времени для работы на каждой станции. Лучше выделить чуть больше времени, чтобы обучающиеся доделали работу до конца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67494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2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2843808" y="195486"/>
            <a:ext cx="60870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ПЛАНИРОВАНИЕ РАБОТЫ ПО МОДЕЛИ «РОТАЦИЯ СТАНЦИЙ»</a:t>
            </a:r>
            <a:r>
              <a:rPr lang="ru-RU" sz="2000" b="1" dirty="0" smtClean="0">
                <a:solidFill>
                  <a:srgbClr val="323C8D"/>
                </a:solidFill>
                <a:latin typeface="Century Gothic" pitchFamily="34" charset="0"/>
              </a:rPr>
              <a:t> </a:t>
            </a:r>
            <a:r>
              <a:rPr lang="en-US" sz="2000" b="1" dirty="0" smtClean="0">
                <a:solidFill>
                  <a:srgbClr val="323C8D"/>
                </a:solidFill>
                <a:latin typeface="Century Gothic" pitchFamily="34" charset="0"/>
              </a:rPr>
              <a:t> </a:t>
            </a:r>
            <a:endParaRPr lang="ru-RU" sz="2000" b="1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547664" y="1131590"/>
            <a:ext cx="7344816" cy="2592288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Расскажите, как организована работа, и покажите схему ротации станций.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i="1" dirty="0" smtClean="0">
              <a:solidFill>
                <a:srgbClr val="21285D"/>
              </a:solidFill>
              <a:latin typeface="Century Gothic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u="sng" dirty="0" smtClean="0">
                <a:solidFill>
                  <a:srgbClr val="21285D"/>
                </a:solidFill>
                <a:latin typeface="Century Gothic" pitchFamily="34" charset="0"/>
              </a:rPr>
              <a:t>Студенты должны понимать</a:t>
            </a: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: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-Как они перемещаются от одной станции к другой?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-Как и какими будут пользоваться материалами?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-Что им делать, если нужна помощь?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-Как долго длится работа на каждой станции?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339502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3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2771800" y="195486"/>
            <a:ext cx="61590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ПЛАНИРОВАНИЕ РАБОТЫ ПО МОДЕЛИ «РОТАЦИЯ СТАНЦИЙ»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835696" y="987574"/>
            <a:ext cx="7056784" cy="1008112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solidFill>
                  <a:srgbClr val="21285D"/>
                </a:solidFill>
                <a:latin typeface="Century Gothic" pitchFamily="34" charset="0"/>
              </a:rPr>
              <a:t>Чётко опишите правила работы на каждой станции. Можно правила утвердить вместе с ребятами либо позже подкорректировать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851275" y="422751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95486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4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067694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5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2499742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rgbClr val="21285D"/>
                </a:solidFill>
                <a:latin typeface="Century Gothic" pitchFamily="34" charset="0"/>
              </a:rPr>
              <a:t>Объясните, почему так организована работа. Студенты знают, что надо делать, как и зачем, таким образом, их вовлечённость в работу повышается.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Андрей\Desktop\1\Безымянный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12"/>
          <p:cNvSpPr>
            <a:spLocks noChangeArrowheads="1"/>
          </p:cNvSpPr>
          <p:nvPr/>
        </p:nvSpPr>
        <p:spPr bwMode="auto">
          <a:xfrm>
            <a:off x="2987824" y="123478"/>
            <a:ext cx="59430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A71518"/>
                </a:solidFill>
                <a:latin typeface="Century Gothic" pitchFamily="34" charset="0"/>
              </a:rPr>
              <a:t>ПЛАНИРОВАНИЕ РАБОТЫ ПО МОДЕЛИ «РОТАЦИЯ СТАНЦИЙ»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3995936" y="4371950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323C8D"/>
                </a:solidFill>
                <a:latin typeface="Century Gothic" pitchFamily="34" charset="0"/>
              </a:rPr>
              <a:t>Многопрофильный колледж</a:t>
            </a:r>
            <a:endParaRPr lang="ru-RU" dirty="0">
              <a:solidFill>
                <a:srgbClr val="323C8D"/>
              </a:solidFill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95486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6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699542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21285D"/>
                </a:solidFill>
                <a:latin typeface="Century Gothic" pitchFamily="34" charset="0"/>
              </a:rPr>
              <a:t>Ответьте на вопросы.</a:t>
            </a:r>
            <a:endParaRPr lang="ru-RU" i="1" dirty="0">
              <a:solidFill>
                <a:srgbClr val="21285D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1131590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7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149163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rgbClr val="21285D"/>
                </a:solidFill>
                <a:latin typeface="Century Gothic" pitchFamily="34" charset="0"/>
              </a:rPr>
              <a:t>Это процесс, в котором обучающиеся учатся не только учебному процессу, но и различным умениям, а для этого нужно время.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293179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rgbClr val="21285D"/>
                </a:solidFill>
                <a:latin typeface="Century Gothic" pitchFamily="34" charset="0"/>
              </a:rPr>
              <a:t>Станьте исследователем. Наблюдайте и собирайте информацию, как обучающиеся общаются, как работают в группах, как помогают друг другу. Эта информация – формирующее оценивание.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2499742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1285D"/>
                </a:solidFill>
                <a:latin typeface="Century Gothic" pitchFamily="34" charset="0"/>
              </a:rPr>
              <a:t>ШАГ 8</a:t>
            </a:r>
            <a:endParaRPr lang="ru-RU" b="1" dirty="0">
              <a:solidFill>
                <a:srgbClr val="21285D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3506</TotalTime>
  <Words>554</Words>
  <Application>Microsoft Office PowerPoint</Application>
  <PresentationFormat>Экран (16:9)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Настасья</dc:creator>
  <cp:lastModifiedBy>юлия</cp:lastModifiedBy>
  <cp:revision>449</cp:revision>
  <dcterms:created xsi:type="dcterms:W3CDTF">2015-10-22T14:57:34Z</dcterms:created>
  <dcterms:modified xsi:type="dcterms:W3CDTF">2023-04-25T12:09:58Z</dcterms:modified>
</cp:coreProperties>
</file>