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81" r:id="rId3"/>
    <p:sldId id="282" r:id="rId4"/>
    <p:sldId id="283" r:id="rId5"/>
    <p:sldId id="284" r:id="rId6"/>
    <p:sldId id="285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05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5117D-1C7E-4EAA-8A92-EBC24896E594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0FD50-D8ED-497D-A738-781C166BD8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7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8280920" cy="25202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cs typeface="Aharoni" pitchFamily="2" charset="-79"/>
              </a:rPr>
              <a:t>Формирование </a:t>
            </a:r>
            <a:r>
              <a:rPr lang="ru-RU" sz="4000" b="1" dirty="0" smtClean="0">
                <a:solidFill>
                  <a:srgbClr val="002060"/>
                </a:solidFill>
                <a:cs typeface="Aharoni" pitchFamily="2" charset="-79"/>
              </a:rPr>
              <a:t>общих </a:t>
            </a:r>
            <a:r>
              <a:rPr lang="ru-RU" sz="4000" b="1" dirty="0" smtClean="0">
                <a:solidFill>
                  <a:srgbClr val="002060"/>
                </a:solidFill>
                <a:cs typeface="Aharoni" pitchFamily="2" charset="-79"/>
              </a:rPr>
              <a:t>компетенций на уроках английского языка</a:t>
            </a:r>
            <a:br>
              <a:rPr lang="ru-RU" sz="4000" b="1" dirty="0" smtClean="0">
                <a:solidFill>
                  <a:srgbClr val="002060"/>
                </a:solidFill>
                <a:cs typeface="Aharoni" pitchFamily="2" charset="-79"/>
              </a:rPr>
            </a:br>
            <a:endParaRPr lang="ru-RU" sz="4000" b="1" dirty="0">
              <a:solidFill>
                <a:srgbClr val="00206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3717032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Выполнил: преподаватель иностранного языка ГБПОУ «Каслинский промышленно-гуманитарный техникум»</a:t>
            </a:r>
          </a:p>
          <a:p>
            <a:pPr algn="r"/>
            <a:r>
              <a:rPr lang="ru-RU" sz="2000" dirty="0" smtClean="0"/>
              <a:t>Клеменков Антон Павлович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Основная задача преподавателя теперь состоит не столько в том, чтобы дать нужные знания и умения, а в том, чтобы научить учиться, т.е. выпускники после окончания учебного заведения должны быть способными к самообучению, поэтому первостепенное значение имеет развитие их интеллектуальных способностей, предпринимательства, адаптивности. В современных условиях, когда разрушается профессиональная замкнутость, изменяются трудовые задачи, перед выпускниками учебных заведений появляется необходимость организовывать свою деятельность в постоянно меняющихся социально-экономических реалиях.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425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соответствии с ФГОС основная цель при обучении иностранному языку – формирование профессионально-коммуникативной компетенции студентов. Сформированность данной компетенции критикуется наличием следующих знаний и умений:</a:t>
            </a:r>
            <a:endParaRPr lang="ru-RU" dirty="0"/>
          </a:p>
          <a:p>
            <a:r>
              <a:rPr lang="ru-RU" dirty="0"/>
              <a:t>- умение достаточно уверенно пользоваться наиболее простыми языковыми средствами;</a:t>
            </a:r>
            <a:endParaRPr lang="ru-RU" dirty="0"/>
          </a:p>
          <a:p>
            <a:r>
              <a:rPr lang="ru-RU" dirty="0"/>
              <a:t>- умение воспринимать аудиоматериалы по тематике повседневного общения и профессионального языка;</a:t>
            </a:r>
            <a:endParaRPr lang="ru-RU" dirty="0"/>
          </a:p>
          <a:p>
            <a:r>
              <a:rPr lang="ru-RU" dirty="0"/>
              <a:t>- знание основной терминологии изучаемой специальности;</a:t>
            </a:r>
            <a:endParaRPr lang="ru-RU" dirty="0"/>
          </a:p>
          <a:p>
            <a:r>
              <a:rPr lang="ru-RU" dirty="0"/>
              <a:t>- умение читать и переводить со словарем тексты общей и специальной тематики.</a:t>
            </a:r>
            <a:endParaRPr lang="ru-RU" dirty="0"/>
          </a:p>
          <a:p>
            <a:r>
              <a:rPr lang="ru-RU" dirty="0"/>
              <a:t>То есть студент должен уметь представить себя, написать письмо, анкету, заявление, задать вопрос, вести дискуссию.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11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Очень часто интерес к предмету у студентов падает, появляется апатия, безразличие, тревожность, вызываемые трудностями, с которыми студент встречается при изучении предмета. Обучающиеся часто задают вопрос, зачем им необходимо изучать иностранный язык, каким образом это связано с их профессией. Не все студенты приходят в техникум с базовыми знаниями по иностранному языку, у многих знания достаточно бедные, без базы лексических и грамматических знаний. Поэтому одна из главных задач преподавателя иностранного языка поддерживать интерес к предмету, желание работать изо дня в день. Приходится объяснять, что изучения иностранного языка не только предусмотрено стандартом, и изучается иностранный язык не только для того, чтобы знать его непосредственно, но и для того, чтобы формировать умение работать, общаться и находить необходимую информацию.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8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занятия по английскому языку должны быть ориентированы на использование активных и интерактивных методов обучения и направлены на активизацию познавательной самостоятельности студентов. Ключевая роль в процессе обучения постепенно перемещается с фигуры преподавателя на личности обучающихся, которые становятся активными участниками образовательного процесса начиная с их непосредственной включенности в формирование плана, целей и результатов конкретного урока.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961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Среди наиболее действенных методов, которые способствуют формированию целого ряда общих компетенций (работа в коллективе, команде, ответственность за ее работу, принятие решений в стандартных и нестандартных ситуациях, готовность нести за них ответственность) являются ролевые игры (например, побыть на месте преподавателя), интеллектуальные игры, работа в группах, экскурсии, проведение дискуссий по различным актуальным проблемам современности и т.д. Безусловно, такие формы проведения занятий требуют долгой подготовки, они интеллектуально и физически затратны для любого педагога. Но все усилия того стоят. Усвоение материала, интерес к теме (даже порой самой невыигрышной), включенность студентов в учебный процесс вырастает в разы.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142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-387425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704856" cy="551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00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817</TotalTime>
  <Words>496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Aharoni</vt:lpstr>
      <vt:lpstr>Arial</vt:lpstr>
      <vt:lpstr>Calibri</vt:lpstr>
      <vt:lpstr>Ясность</vt:lpstr>
      <vt:lpstr>Формирование общих компетенций на уроках английского языка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ключевых компетенций на уроках английского языка</dc:title>
  <dc:creator>Володик</dc:creator>
  <cp:lastModifiedBy>User</cp:lastModifiedBy>
  <cp:revision>92</cp:revision>
  <dcterms:created xsi:type="dcterms:W3CDTF">2013-02-23T09:11:19Z</dcterms:created>
  <dcterms:modified xsi:type="dcterms:W3CDTF">2023-04-23T07:36:28Z</dcterms:modified>
</cp:coreProperties>
</file>