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70" r:id="rId4"/>
    <p:sldId id="271" r:id="rId5"/>
    <p:sldId id="272" r:id="rId6"/>
    <p:sldId id="258" r:id="rId7"/>
    <p:sldId id="260" r:id="rId8"/>
    <p:sldId id="261" r:id="rId9"/>
    <p:sldId id="262" r:id="rId10"/>
    <p:sldId id="264" r:id="rId11"/>
    <p:sldId id="265" r:id="rId12"/>
    <p:sldId id="266" r:id="rId13"/>
    <p:sldId id="267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8393586" cy="164307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</a:rPr>
              <a:t> Министерство образования и науки Челябинской </a:t>
            </a:r>
            <a:r>
              <a:rPr lang="ru-RU" sz="2400" dirty="0" smtClean="0">
                <a:latin typeface="Times New Roman" pitchFamily="18" charset="0"/>
              </a:rPr>
              <a:t>области Государственное </a:t>
            </a:r>
            <a:r>
              <a:rPr lang="ru-RU" sz="2400" dirty="0" smtClean="0">
                <a:latin typeface="Times New Roman" pitchFamily="18" charset="0"/>
              </a:rPr>
              <a:t>бюджетное профессиональное образовательное учреждение  «Троицкий технологический техникум»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7772400" cy="4857760"/>
          </a:xfrm>
        </p:spPr>
        <p:txBody>
          <a:bodyPr>
            <a:normAutofit fontScale="55000" lnSpcReduction="20000"/>
          </a:bodyPr>
          <a:lstStyle/>
          <a:p>
            <a:endParaRPr lang="ru-RU" sz="2000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endParaRPr lang="ru-RU" sz="2000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endParaRPr lang="ru-RU" sz="2000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</a:rPr>
              <a:t>Преподавание дисциплины «Иностранный язык» с учетом профессиональной 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</a:rPr>
              <a:t>направленности 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</a:rPr>
              <a:t>в ГБПОУ «ТТТ»</a:t>
            </a:r>
          </a:p>
          <a:p>
            <a:endParaRPr lang="ru-RU" sz="3800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endParaRPr lang="ru-RU" sz="3800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endParaRPr lang="ru-RU" sz="3800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endParaRPr lang="ru-RU" sz="3800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endParaRPr lang="ru-RU" sz="3800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</a:rPr>
              <a:t>Выполнил</a:t>
            </a: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</a:rPr>
              <a:t>:    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</a:rPr>
              <a:t>Груздева Г.М., преподаватель иностранного языка</a:t>
            </a:r>
          </a:p>
          <a:p>
            <a:endParaRPr lang="ru-RU" sz="38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785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Infinitive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Past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Simple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(V2)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Participle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II (V3)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Перевод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was (w</a:t>
                      </a: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re)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become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become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became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begin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begеn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begun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build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build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build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do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did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done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drink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drunk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drank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drive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drove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driven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Исправьте ошибки и переведите 3 формы неправильных глаголов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i="1" dirty="0" smtClean="0"/>
              <a:t>The c……</a:t>
            </a:r>
            <a:r>
              <a:rPr lang="en-US" i="1" dirty="0" err="1" smtClean="0"/>
              <a:t>cuit</a:t>
            </a:r>
            <a:r>
              <a:rPr lang="en-US" i="1" dirty="0" smtClean="0"/>
              <a:t> consists of a voltage s……</a:t>
            </a:r>
            <a:r>
              <a:rPr lang="en-US" i="1" dirty="0" err="1" smtClean="0"/>
              <a:t>rce</a:t>
            </a:r>
            <a:r>
              <a:rPr lang="en-US" i="1" dirty="0" smtClean="0"/>
              <a:t>, a </a:t>
            </a:r>
            <a:r>
              <a:rPr lang="en-US" i="1" dirty="0" err="1" smtClean="0"/>
              <a:t>resisto</a:t>
            </a:r>
            <a:r>
              <a:rPr lang="en-US" i="1" dirty="0" smtClean="0"/>
              <a:t>... and a </a:t>
            </a:r>
            <a:r>
              <a:rPr lang="en-US" i="1" dirty="0" err="1" smtClean="0"/>
              <a:t>cond</a:t>
            </a:r>
            <a:r>
              <a:rPr lang="en-US" i="1" dirty="0" smtClean="0"/>
              <a:t>…</a:t>
            </a:r>
            <a:r>
              <a:rPr lang="en-US" i="1" dirty="0" err="1" smtClean="0"/>
              <a:t>ctor</a:t>
            </a:r>
            <a:r>
              <a:rPr lang="en-US" i="1" dirty="0" smtClean="0"/>
              <a:t>.</a:t>
            </a:r>
            <a:endParaRPr lang="ru-RU" i="1" dirty="0" smtClean="0"/>
          </a:p>
          <a:p>
            <a:pPr lvl="0"/>
            <a:endParaRPr lang="ru-RU" dirty="0" smtClean="0"/>
          </a:p>
          <a:p>
            <a:pPr lvl="0"/>
            <a:r>
              <a:rPr lang="en-US" i="1" dirty="0" smtClean="0"/>
              <a:t>A voltage source </a:t>
            </a:r>
            <a:r>
              <a:rPr lang="en-US" i="1" dirty="0" err="1" smtClean="0"/>
              <a:t>suppl</a:t>
            </a:r>
            <a:r>
              <a:rPr lang="en-US" i="1" dirty="0" smtClean="0"/>
              <a:t>……s c…</a:t>
            </a:r>
            <a:r>
              <a:rPr lang="en-US" i="1" dirty="0" err="1" smtClean="0"/>
              <a:t>rrent</a:t>
            </a:r>
            <a:r>
              <a:rPr lang="en-US" i="1" dirty="0" smtClean="0"/>
              <a:t>.</a:t>
            </a:r>
            <a:endParaRPr lang="ru-RU" i="1" dirty="0" smtClean="0"/>
          </a:p>
          <a:p>
            <a:pPr lvl="0"/>
            <a:endParaRPr lang="ru-RU" dirty="0" smtClean="0"/>
          </a:p>
          <a:p>
            <a:pPr lvl="0"/>
            <a:r>
              <a:rPr lang="en-US" i="1" dirty="0" smtClean="0"/>
              <a:t>A conductor co……</a:t>
            </a:r>
            <a:r>
              <a:rPr lang="en-US" i="1" dirty="0" err="1" smtClean="0"/>
              <a:t>ects</a:t>
            </a:r>
            <a:r>
              <a:rPr lang="en-US" i="1" dirty="0" smtClean="0"/>
              <a:t> the elements of the circuit.</a:t>
            </a:r>
            <a:endParaRPr lang="ru-RU" i="1" dirty="0" smtClean="0"/>
          </a:p>
          <a:p>
            <a:pPr lvl="0"/>
            <a:endParaRPr lang="ru-RU" dirty="0" smtClean="0"/>
          </a:p>
          <a:p>
            <a:pPr lvl="0"/>
            <a:r>
              <a:rPr lang="en-US" i="1" dirty="0" smtClean="0"/>
              <a:t>A resistor red……</a:t>
            </a:r>
            <a:r>
              <a:rPr lang="en-US" i="1" dirty="0" err="1" smtClean="0"/>
              <a:t>es</a:t>
            </a:r>
            <a:r>
              <a:rPr lang="en-US" i="1" dirty="0" smtClean="0"/>
              <a:t> current.</a:t>
            </a:r>
            <a:endParaRPr lang="ru-RU" i="1" dirty="0" smtClean="0"/>
          </a:p>
          <a:p>
            <a:pPr lvl="0"/>
            <a:endParaRPr lang="ru-RU" dirty="0" smtClean="0"/>
          </a:p>
          <a:p>
            <a:pPr lvl="0"/>
            <a:r>
              <a:rPr lang="en-US" i="1" dirty="0" smtClean="0"/>
              <a:t>There is no c…</a:t>
            </a:r>
            <a:r>
              <a:rPr lang="en-US" i="1" dirty="0" err="1" smtClean="0"/>
              <a:t>rrent</a:t>
            </a:r>
            <a:r>
              <a:rPr lang="en-US" i="1" dirty="0" smtClean="0"/>
              <a:t> in a circ……t because of an open and a </a:t>
            </a:r>
            <a:r>
              <a:rPr lang="en-US" i="1" dirty="0" err="1" smtClean="0"/>
              <a:t>sh</a:t>
            </a:r>
            <a:r>
              <a:rPr lang="en-US" i="1" dirty="0" smtClean="0"/>
              <a:t>……t.</a:t>
            </a:r>
            <a:endParaRPr lang="ru-RU" i="1" dirty="0" smtClean="0"/>
          </a:p>
          <a:p>
            <a:pPr lvl="0"/>
            <a:endParaRPr lang="ru-RU" dirty="0" smtClean="0"/>
          </a:p>
          <a:p>
            <a:pPr lvl="0"/>
            <a:r>
              <a:rPr lang="en-US" i="1" dirty="0" smtClean="0"/>
              <a:t>An open and a short result in </a:t>
            </a:r>
            <a:r>
              <a:rPr lang="en-US" i="1" dirty="0" err="1" smtClean="0"/>
              <a:t>tr</a:t>
            </a:r>
            <a:r>
              <a:rPr lang="en-US" i="1" dirty="0" smtClean="0"/>
              <a:t>……</a:t>
            </a:r>
            <a:r>
              <a:rPr lang="en-US" i="1" dirty="0" err="1" smtClean="0"/>
              <a:t>bles</a:t>
            </a:r>
            <a:r>
              <a:rPr lang="en-US" i="1" dirty="0" smtClean="0"/>
              <a:t> in a circuit.</a:t>
            </a:r>
            <a:endParaRPr lang="ru-RU" i="1" dirty="0" smtClean="0"/>
          </a:p>
          <a:p>
            <a:pPr lvl="0"/>
            <a:endParaRPr lang="ru-RU" dirty="0" smtClean="0"/>
          </a:p>
          <a:p>
            <a:pPr lvl="0"/>
            <a:r>
              <a:rPr lang="en-US" i="1" dirty="0" smtClean="0"/>
              <a:t>No </a:t>
            </a:r>
            <a:r>
              <a:rPr lang="en-US" i="1" dirty="0" err="1" smtClean="0"/>
              <a:t>curr</a:t>
            </a:r>
            <a:r>
              <a:rPr lang="en-US" i="1" dirty="0" smtClean="0"/>
              <a:t>…</a:t>
            </a:r>
            <a:r>
              <a:rPr lang="en-US" i="1" dirty="0" err="1" smtClean="0"/>
              <a:t>nt</a:t>
            </a:r>
            <a:r>
              <a:rPr lang="en-US" i="1" dirty="0" smtClean="0"/>
              <a:t> in a circuit b results from an open.</a:t>
            </a:r>
            <a:endParaRPr lang="ru-RU" dirty="0" smtClean="0"/>
          </a:p>
          <a:p>
            <a:r>
              <a:rPr lang="en-US" b="1" dirty="0" smtClean="0"/>
              <a:t>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Вставьте пропущенные буквы в словах и переведите </a:t>
            </a: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их.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i="1" dirty="0" smtClean="0"/>
              <a:t>The circuit consists of a voltage source, a …and a conductor.</a:t>
            </a:r>
            <a:endParaRPr lang="ru-RU" i="1" dirty="0" smtClean="0"/>
          </a:p>
          <a:p>
            <a:pPr lvl="0"/>
            <a:endParaRPr lang="ru-RU" dirty="0" smtClean="0"/>
          </a:p>
          <a:p>
            <a:pPr lvl="0"/>
            <a:r>
              <a:rPr lang="en-US" i="1" dirty="0" smtClean="0"/>
              <a:t>A </a:t>
            </a:r>
            <a:r>
              <a:rPr lang="ru-RU" i="1" dirty="0" smtClean="0"/>
              <a:t>… </a:t>
            </a:r>
            <a:r>
              <a:rPr lang="en-US" i="1" dirty="0" smtClean="0"/>
              <a:t>source supplies current.</a:t>
            </a:r>
            <a:endParaRPr lang="ru-RU" i="1" dirty="0" smtClean="0"/>
          </a:p>
          <a:p>
            <a:pPr lvl="0"/>
            <a:endParaRPr lang="ru-RU" dirty="0" smtClean="0"/>
          </a:p>
          <a:p>
            <a:pPr lvl="0"/>
            <a:r>
              <a:rPr lang="en-US" i="1" dirty="0" smtClean="0"/>
              <a:t>A conductor …the elements of the circuit.</a:t>
            </a:r>
            <a:endParaRPr lang="ru-RU" i="1" dirty="0" smtClean="0"/>
          </a:p>
          <a:p>
            <a:pPr lvl="0"/>
            <a:endParaRPr lang="ru-RU" dirty="0" smtClean="0"/>
          </a:p>
          <a:p>
            <a:pPr lvl="0"/>
            <a:r>
              <a:rPr lang="en-US" i="1" dirty="0" smtClean="0"/>
              <a:t>A resistor reduces</a:t>
            </a:r>
            <a:r>
              <a:rPr lang="ru-RU" i="1" dirty="0" smtClean="0"/>
              <a:t>…</a:t>
            </a:r>
            <a:r>
              <a:rPr lang="en-US" i="1" dirty="0" smtClean="0"/>
              <a:t>.</a:t>
            </a:r>
            <a:endParaRPr lang="ru-RU" i="1" dirty="0" smtClean="0"/>
          </a:p>
          <a:p>
            <a:pPr lvl="0"/>
            <a:endParaRPr lang="ru-RU" dirty="0" smtClean="0"/>
          </a:p>
          <a:p>
            <a:pPr lvl="0"/>
            <a:r>
              <a:rPr lang="en-US" i="1" dirty="0" smtClean="0"/>
              <a:t>……no current in a circuit because of an open and a short.</a:t>
            </a:r>
            <a:endParaRPr lang="ru-RU" i="1" dirty="0" smtClean="0"/>
          </a:p>
          <a:p>
            <a:pPr lvl="0"/>
            <a:endParaRPr lang="ru-RU" dirty="0" smtClean="0"/>
          </a:p>
          <a:p>
            <a:pPr lvl="0"/>
            <a:r>
              <a:rPr lang="en-US" i="1" dirty="0" smtClean="0"/>
              <a:t>An open and a short ……troubles in a circuit.</a:t>
            </a:r>
            <a:endParaRPr lang="ru-RU" i="1" dirty="0" smtClean="0"/>
          </a:p>
          <a:p>
            <a:pPr lvl="0"/>
            <a:endParaRPr lang="ru-RU" dirty="0" smtClean="0"/>
          </a:p>
          <a:p>
            <a:pPr lvl="0"/>
            <a:r>
              <a:rPr lang="en-US" i="1" dirty="0" smtClean="0"/>
              <a:t>No current in a circuit b results from an….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Вставьте по смыслу в предложение пропущенное слово и переведите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их.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мальч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0827" y="5071839"/>
            <a:ext cx="2643174" cy="164329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143248"/>
            <a:ext cx="8229600" cy="3071834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2.Выберете лексику, относящуюся к теме «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Electric Circuit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251142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1.Выпишите слова в три колонки по образцу: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What?                               What kind of?                 What to do?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Resistance </a:t>
            </a: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en-US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resistant   </a:t>
            </a: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en-US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resist</a:t>
            </a: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0" dirty="0" smtClean="0"/>
              <a:t/>
            </a:r>
            <a:br>
              <a:rPr lang="ru-RU" sz="2400" b="0" dirty="0" smtClean="0"/>
            </a:br>
            <a:endParaRPr lang="ru-RU" sz="24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мальч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4643446"/>
            <a:ext cx="2928958" cy="192882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758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1988" y="2332038"/>
            <a:ext cx="4642012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Thank you for your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attention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21255458">
            <a:off x="1140476" y="-895934"/>
            <a:ext cx="7242715" cy="86019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Picture 3" descr="C:\Users\Пользователь\Downloads\1622412822_57-pibig_info-p-trud-lyudei-osenyu-priroda-krasivo-foto-6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5616" y="1412776"/>
            <a:ext cx="6565312" cy="309999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7056784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4581128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Make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hay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while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sun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shines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              </a:t>
            </a: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Заготавливай </a:t>
            </a: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сено, </a:t>
            </a: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пока солнце </a:t>
            </a: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светит.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89208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Аналоги  русских пословиц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Feather by feather a goose is plucked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Дословный перевод: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Перышко за перышком – и гусь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ощипан.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4"/>
            <a:ext cx="8001056" cy="3579310"/>
          </a:xfrm>
          <a:prstGeom prst="rect">
            <a:avLst/>
          </a:prstGeom>
          <a:noFill/>
        </p:spPr>
      </p:pic>
      <p:pic>
        <p:nvPicPr>
          <p:cNvPr id="5" name="Picture 2" descr="C:\Users\Пользователь\Desktop\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434" y="884380"/>
            <a:ext cx="8001056" cy="31206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4320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About myself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08983"/>
            <a:ext cx="4104456" cy="5016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564904"/>
            <a:ext cx="5652120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 descr="Русские девушки: 160 фото молодых красоток из соцсете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776" y="260649"/>
            <a:ext cx="273675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328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а) метод  проектов;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б) развитие  критического  мышления;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в) метод  дебатов;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г) игровая технология  (языковые, ролевые  игры, драматизация);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д) кейс-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стади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е) проблемные  дискуссии;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ж) парная  и групповая  работы;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з) языковой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портфелъ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использование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аудио-визуальных  средств, мультимедийных технологий, Интернет-ресурсов.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Компетентностные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и формы</a:t>
            </a:r>
          </a:p>
        </p:txBody>
      </p:sp>
    </p:spTree>
    <p:extLst>
      <p:ext uri="{BB962C8B-B14F-4D97-AF65-F5344CB8AC3E}">
        <p14:creationId xmlns:p14="http://schemas.microsoft.com/office/powerpoint/2010/main" val="2840160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186766" cy="4149927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Does he go to the technical school every day?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Yes, he does. He  goes to the technical school every day.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Can she try to do her best in English?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Yes, she can. She can try to do her best in English.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Does any conductor offer resistance to the flow of the current?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Yes, it does. Any conductor offers resistance to the flow of the current.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What materials have the high melting point?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Copper and steel have the high melting point.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с лексико-грамматическими структурами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AutoShape 2" descr="https://beolin.club/uploads/posts/2022-08/1660117198_37-beolin-club-p-voproshayushchii-chelovek-risunok-krasivo-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https://beolin.club/uploads/posts/2022-08/1660117198_37-beolin-club-p-voproshayushchii-chelovek-risunok-krasivo-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мальч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1015" y="5357826"/>
            <a:ext cx="2412985" cy="135730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357166"/>
            <a:ext cx="5535496" cy="650083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Electric Circuit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This is a circuit. Its elements are 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voltage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source, a resistor and a conductor. The circuit consists of a voltage source, a resistor and a conductor. A voltage source supplies current. A resistor reduces current. A conductor connects the elements of the circuit.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Compare circuit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with circuit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What is the difference between them? Current passes through circuit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while no current passes through circuit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Circuit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has an open. No current through circuit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results from an open. An open and a short are troubles in a circuit. A trouble in a circuit may result in no current in it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/>
          </a:p>
          <a:p>
            <a:pPr lvl="0"/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Complete the sentences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:         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Circuit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consists of… (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ищет в тексте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 voltage source supplies..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2900354" cy="39290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6" y="642918"/>
            <a:ext cx="2571768" cy="407196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43692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Групповая  работа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sz="4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Brain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Storming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dAFRdlEFZ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6216" y="0"/>
            <a:ext cx="1517784" cy="1785926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151059"/>
              </p:ext>
            </p:extLst>
          </p:nvPr>
        </p:nvGraphicFramePr>
        <p:xfrm>
          <a:off x="0" y="1785926"/>
          <a:ext cx="9001188" cy="5772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6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0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50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 open and a short are troubles in a circuit</a:t>
                      </a:r>
                      <a:endParaRPr lang="ru-RU" sz="2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alpha val="1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 is </a:t>
                      </a:r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right</a:t>
                      </a:r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.An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open and a short are troubles in a circuit.</a:t>
                      </a:r>
                      <a:endParaRPr lang="ru-RU" sz="2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alpha val="1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54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 voltage source reduces current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alpha val="1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It is wrong. 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 voltage source does not reduce current. A resistor reduces current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alpha val="1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54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 conductor conducts current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alpha val="1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It is wrong. 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 conductor conducts neither 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currentnor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voltage. A conductor connects the elements.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alpha val="1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0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 trouble in a circuit results in no current in it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alpha val="1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It is </a:t>
                      </a:r>
                      <a:r>
                        <a:rPr lang="en-US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right.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trouble in a circuit results in no current in it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1">
                        <a:alpha val="1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64357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Electric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Circuit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1357298"/>
            <a:ext cx="1143008" cy="571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071934" y="1428737"/>
            <a:ext cx="1166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consists of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2214554"/>
            <a:ext cx="2071702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643306" y="2285992"/>
            <a:ext cx="200026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voltagesource</a:t>
            </a:r>
            <a:endParaRPr lang="ru-RU" dirty="0" smtClean="0"/>
          </a:p>
          <a:p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4464844" y="2107398"/>
            <a:ext cx="357191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785918" y="2786058"/>
            <a:ext cx="1214446" cy="50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286512" y="2786058"/>
            <a:ext cx="1714512" cy="50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857356" y="2786058"/>
            <a:ext cx="950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429388" y="2786058"/>
            <a:ext cx="1305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conductor</a:t>
            </a:r>
            <a:endParaRPr lang="ru-RU" dirty="0" smtClean="0"/>
          </a:p>
          <a:p>
            <a:endParaRPr lang="ru-RU" dirty="0"/>
          </a:p>
        </p:txBody>
      </p:sp>
      <p:cxnSp>
        <p:nvCxnSpPr>
          <p:cNvPr id="18" name="Прямая со стрелкой 17"/>
          <p:cNvCxnSpPr>
            <a:stCxn id="8" idx="1"/>
          </p:cNvCxnSpPr>
          <p:nvPr/>
        </p:nvCxnSpPr>
        <p:spPr>
          <a:xfrm rot="10800000" flipV="1">
            <a:off x="2857488" y="2609158"/>
            <a:ext cx="785818" cy="2483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500694" y="2643182"/>
            <a:ext cx="785818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786182" y="3286124"/>
            <a:ext cx="1785950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286512" y="3571876"/>
            <a:ext cx="1714512" cy="50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071934" y="3286124"/>
            <a:ext cx="950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supplies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6643702" y="3571876"/>
            <a:ext cx="1025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connects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142976" y="4143380"/>
            <a:ext cx="1571636" cy="42862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29058" y="4143380"/>
            <a:ext cx="1357322" cy="50006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000760" y="4286256"/>
            <a:ext cx="2643206" cy="5715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1428728" y="4143380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while no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143372" y="4143380"/>
            <a:ext cx="873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5929322" y="4286256"/>
            <a:ext cx="2357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elements of the circuit</a:t>
            </a:r>
            <a:endParaRPr lang="ru-RU" dirty="0" smtClean="0"/>
          </a:p>
          <a:p>
            <a:endParaRPr lang="ru-RU" dirty="0"/>
          </a:p>
        </p:txBody>
      </p:sp>
      <p:cxnSp>
        <p:nvCxnSpPr>
          <p:cNvPr id="33" name="Прямая со стрелкой 32"/>
          <p:cNvCxnSpPr>
            <a:stCxn id="26" idx="3"/>
            <a:endCxn id="27" idx="1"/>
          </p:cNvCxnSpPr>
          <p:nvPr/>
        </p:nvCxnSpPr>
        <p:spPr>
          <a:xfrm>
            <a:off x="2714612" y="4357694"/>
            <a:ext cx="1214446" cy="357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2714612" y="5000636"/>
            <a:ext cx="3643338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2571736" y="5857892"/>
            <a:ext cx="2214578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357950" y="5857892"/>
            <a:ext cx="2000264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2928926" y="5000636"/>
            <a:ext cx="3165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passes through</a:t>
            </a:r>
            <a:r>
              <a:rPr lang="ru-RU" dirty="0" smtClean="0"/>
              <a:t> </a:t>
            </a:r>
            <a:r>
              <a:rPr lang="en-US" dirty="0" smtClean="0"/>
              <a:t>circuit </a:t>
            </a:r>
            <a:r>
              <a:rPr lang="en-US" i="1" dirty="0" smtClean="0"/>
              <a:t>a (b)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3214678" y="5857892"/>
            <a:ext cx="950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 open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6786578" y="5857892"/>
            <a:ext cx="9616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troubles</a:t>
            </a:r>
            <a:endParaRPr lang="ru-RU" dirty="0" smtClean="0"/>
          </a:p>
          <a:p>
            <a:endParaRPr lang="ru-RU" dirty="0"/>
          </a:p>
        </p:txBody>
      </p:sp>
      <p:cxnSp>
        <p:nvCxnSpPr>
          <p:cNvPr id="45" name="Прямая со стрелкой 44"/>
          <p:cNvCxnSpPr>
            <a:endCxn id="38" idx="1"/>
          </p:cNvCxnSpPr>
          <p:nvPr/>
        </p:nvCxnSpPr>
        <p:spPr>
          <a:xfrm>
            <a:off x="1857356" y="4714884"/>
            <a:ext cx="857256" cy="5715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rot="5400000">
            <a:off x="4358480" y="2928934"/>
            <a:ext cx="57071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rot="16200000" flipH="1">
            <a:off x="4357687" y="3929067"/>
            <a:ext cx="42862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endCxn id="25" idx="0"/>
          </p:cNvCxnSpPr>
          <p:nvPr/>
        </p:nvCxnSpPr>
        <p:spPr>
          <a:xfrm rot="16200000" flipH="1">
            <a:off x="6971620" y="3386833"/>
            <a:ext cx="285752" cy="843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5400000">
            <a:off x="7036611" y="4179099"/>
            <a:ext cx="21431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rot="5400000">
            <a:off x="3751257" y="5749941"/>
            <a:ext cx="35719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>
            <a:stCxn id="39" idx="3"/>
            <a:endCxn id="40" idx="1"/>
          </p:cNvCxnSpPr>
          <p:nvPr/>
        </p:nvCxnSpPr>
        <p:spPr>
          <a:xfrm>
            <a:off x="4786314" y="6072206"/>
            <a:ext cx="157163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303</TotalTime>
  <Words>682</Words>
  <Application>Microsoft Office PowerPoint</Application>
  <PresentationFormat>Экран (4:3)</PresentationFormat>
  <Paragraphs>132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 Министерство образования и науки Челябинской области Государственное бюджетное профессиональное образовательное учреждение  «Троицкий технологический техникум»</vt:lpstr>
      <vt:lpstr>Презентация PowerPoint</vt:lpstr>
      <vt:lpstr>Аналоги  русских пословиц</vt:lpstr>
      <vt:lpstr>About myself</vt:lpstr>
      <vt:lpstr>Компетентностные  методы и формы</vt:lpstr>
      <vt:lpstr>Работа с лексико-грамматическими структурами </vt:lpstr>
      <vt:lpstr>Презентация PowerPoint</vt:lpstr>
      <vt:lpstr>Групповая  работа («Brain Storming») </vt:lpstr>
      <vt:lpstr>                      Electric Circuit </vt:lpstr>
      <vt:lpstr>Исправьте ошибки и переведите 3 формы неправильных глаголов </vt:lpstr>
      <vt:lpstr>Вставьте пропущенные буквы в словах и переведите их.  </vt:lpstr>
      <vt:lpstr>Вставьте по смыслу в предложение пропущенное слово и переведите их.</vt:lpstr>
      <vt:lpstr>1.Выпишите слова в три колонки по образцу:  What?                               What kind of?                 What to do?  Resistance                          resistant                              To resist   </vt:lpstr>
      <vt:lpstr>                      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Министерство образования и науки Челябинской области Государственное бюджетное профессиональное образовательное учреждение                                      «Троицкий технологический техникум»</dc:title>
  <dc:creator>Пользователь</dc:creator>
  <cp:lastModifiedBy>Administrator</cp:lastModifiedBy>
  <cp:revision>32</cp:revision>
  <dcterms:created xsi:type="dcterms:W3CDTF">2023-04-22T04:57:52Z</dcterms:created>
  <dcterms:modified xsi:type="dcterms:W3CDTF">2023-04-24T20:13:35Z</dcterms:modified>
</cp:coreProperties>
</file>