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69" r:id="rId2"/>
    <p:sldMasterId id="2147483786" r:id="rId3"/>
    <p:sldMasterId id="2147483803" r:id="rId4"/>
    <p:sldMasterId id="2147483820" r:id="rId5"/>
    <p:sldMasterId id="2147483824" r:id="rId6"/>
    <p:sldMasterId id="2147483841" r:id="rId7"/>
  </p:sldMasterIdLst>
  <p:notesMasterIdLst>
    <p:notesMasterId r:id="rId44"/>
  </p:notesMasterIdLst>
  <p:handoutMasterIdLst>
    <p:handoutMasterId r:id="rId45"/>
  </p:handoutMasterIdLst>
  <p:sldIdLst>
    <p:sldId id="391" r:id="rId8"/>
    <p:sldId id="472" r:id="rId9"/>
    <p:sldId id="473" r:id="rId10"/>
    <p:sldId id="451" r:id="rId11"/>
    <p:sldId id="446" r:id="rId12"/>
    <p:sldId id="447" r:id="rId13"/>
    <p:sldId id="462" r:id="rId14"/>
    <p:sldId id="427" r:id="rId15"/>
    <p:sldId id="408" r:id="rId16"/>
    <p:sldId id="432" r:id="rId17"/>
    <p:sldId id="433" r:id="rId18"/>
    <p:sldId id="475" r:id="rId19"/>
    <p:sldId id="476" r:id="rId20"/>
    <p:sldId id="478" r:id="rId21"/>
    <p:sldId id="448" r:id="rId22"/>
    <p:sldId id="467" r:id="rId23"/>
    <p:sldId id="466" r:id="rId24"/>
    <p:sldId id="452" r:id="rId25"/>
    <p:sldId id="453" r:id="rId26"/>
    <p:sldId id="454" r:id="rId27"/>
    <p:sldId id="469" r:id="rId28"/>
    <p:sldId id="455" r:id="rId29"/>
    <p:sldId id="456" r:id="rId30"/>
    <p:sldId id="457" r:id="rId31"/>
    <p:sldId id="459" r:id="rId32"/>
    <p:sldId id="458" r:id="rId33"/>
    <p:sldId id="460" r:id="rId34"/>
    <p:sldId id="463" r:id="rId35"/>
    <p:sldId id="464" r:id="rId36"/>
    <p:sldId id="450" r:id="rId37"/>
    <p:sldId id="470" r:id="rId38"/>
    <p:sldId id="471" r:id="rId39"/>
    <p:sldId id="477" r:id="rId40"/>
    <p:sldId id="480" r:id="rId41"/>
    <p:sldId id="479" r:id="rId42"/>
    <p:sldId id="426" r:id="rId43"/>
  </p:sldIdLst>
  <p:sldSz cx="12192000" cy="6858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4376"/>
    <a:srgbClr val="FFCC99"/>
    <a:srgbClr val="FFFF00"/>
    <a:srgbClr val="800000"/>
    <a:srgbClr val="FF9900"/>
    <a:srgbClr val="3333CC"/>
    <a:srgbClr val="FFFFFF"/>
    <a:srgbClr val="008000"/>
    <a:srgbClr val="111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 autoAdjust="0"/>
    <p:restoredTop sz="93833" autoAdjust="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448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Контингент</a:t>
            </a:r>
            <a:r>
              <a:rPr lang="ru-RU" baseline="0" dirty="0" smtClean="0"/>
              <a:t> обучающихся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2019-2020 на 01.09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ИТОГО</c:v>
                </c:pt>
                <c:pt idx="1">
                  <c:v>Заочная форма (внебюджет)</c:v>
                </c:pt>
                <c:pt idx="2">
                  <c:v>Заочная форма (бюджет)</c:v>
                </c:pt>
                <c:pt idx="3">
                  <c:v>Очная форма (внебюджет)</c:v>
                </c:pt>
                <c:pt idx="4">
                  <c:v>Очная форма (бюджет)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1974</c:v>
                </c:pt>
                <c:pt idx="1">
                  <c:v>254</c:v>
                </c:pt>
                <c:pt idx="2">
                  <c:v>120</c:v>
                </c:pt>
                <c:pt idx="3">
                  <c:v>430</c:v>
                </c:pt>
                <c:pt idx="4">
                  <c:v>1170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17-4ED7-BAED-6CEC48592CB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2020-2021 на 01.09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ИТОГО</c:v>
                </c:pt>
                <c:pt idx="1">
                  <c:v>Заочная форма (внебюджет)</c:v>
                </c:pt>
                <c:pt idx="2">
                  <c:v>Заочная форма (бюджет)</c:v>
                </c:pt>
                <c:pt idx="3">
                  <c:v>Очная форма (внебюджет)</c:v>
                </c:pt>
                <c:pt idx="4">
                  <c:v>Очная форма (бюджет)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2393</c:v>
                </c:pt>
                <c:pt idx="1">
                  <c:v>268</c:v>
                </c:pt>
                <c:pt idx="2">
                  <c:v>150</c:v>
                </c:pt>
                <c:pt idx="3">
                  <c:v>710</c:v>
                </c:pt>
                <c:pt idx="4">
                  <c:v>1265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17-4ED7-BAED-6CEC48592CB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2021-2022 на 01.09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2686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CA-4CD8-8D4E-EE721F70DB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ИТОГО</c:v>
                </c:pt>
                <c:pt idx="1">
                  <c:v>Заочная форма (внебюджет)</c:v>
                </c:pt>
                <c:pt idx="2">
                  <c:v>Заочная форма (бюджет)</c:v>
                </c:pt>
                <c:pt idx="3">
                  <c:v>Очная форма (внебюджет)</c:v>
                </c:pt>
                <c:pt idx="4">
                  <c:v>Очная форма (бюджет)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2718</c:v>
                </c:pt>
                <c:pt idx="1">
                  <c:v>256</c:v>
                </c:pt>
                <c:pt idx="2">
                  <c:v>179</c:v>
                </c:pt>
                <c:pt idx="3">
                  <c:v>952</c:v>
                </c:pt>
                <c:pt idx="4">
                  <c:v>1331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17-4ED7-BAED-6CEC48592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1296256"/>
        <c:axId val="125849536"/>
      </c:barChart>
      <c:catAx>
        <c:axId val="51296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5849536"/>
        <c:crosses val="autoZero"/>
        <c:auto val="1"/>
        <c:lblAlgn val="ctr"/>
        <c:lblOffset val="100"/>
        <c:noMultiLvlLbl val="0"/>
      </c:catAx>
      <c:valAx>
        <c:axId val="125849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29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rgbClr val="FF0000"/>
                </a:solidFill>
              </a:rPr>
              <a:t>Трудоустройство</a:t>
            </a:r>
            <a:r>
              <a:rPr lang="ru-RU" sz="2400" baseline="0" dirty="0" smtClean="0">
                <a:solidFill>
                  <a:srgbClr val="FF0000"/>
                </a:solidFill>
              </a:rPr>
              <a:t> выпускников (%)</a:t>
            </a:r>
            <a:endParaRPr lang="ru-RU" sz="2400" dirty="0" smtClean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33609298216383504"/>
          <c:y val="2.18851079450612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429580567495799"/>
          <c:y val="0.11832759481210771"/>
          <c:w val="0.74204552756807796"/>
          <c:h val="0.704589150294235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rgbClr val="80000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6"/>
                <c:pt idx="0">
                  <c:v>Трудоустроено</c:v>
                </c:pt>
                <c:pt idx="1">
                  <c:v>Служба в РА</c:v>
                </c:pt>
                <c:pt idx="2">
                  <c:v>Декретный отпуск</c:v>
                </c:pt>
                <c:pt idx="3">
                  <c:v>Заочное обучение</c:v>
                </c:pt>
                <c:pt idx="4">
                  <c:v>Очное обучение</c:v>
                </c:pt>
                <c:pt idx="5">
                  <c:v>Не трудоустроены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76.400000000000006</c:v>
                </c:pt>
                <c:pt idx="1">
                  <c:v>6.8</c:v>
                </c:pt>
                <c:pt idx="2">
                  <c:v>5.05</c:v>
                </c:pt>
                <c:pt idx="3">
                  <c:v>11.01</c:v>
                </c:pt>
                <c:pt idx="4">
                  <c:v>12.2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07-4C34-AA07-AF5D615749E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6"/>
                <c:pt idx="0">
                  <c:v>Трудоустроено</c:v>
                </c:pt>
                <c:pt idx="1">
                  <c:v>Служба в РА</c:v>
                </c:pt>
                <c:pt idx="2">
                  <c:v>Декретный отпуск</c:v>
                </c:pt>
                <c:pt idx="3">
                  <c:v>Заочное обучение</c:v>
                </c:pt>
                <c:pt idx="4">
                  <c:v>Очное обучение</c:v>
                </c:pt>
                <c:pt idx="5">
                  <c:v>Не трудоустроены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64.5</c:v>
                </c:pt>
                <c:pt idx="1">
                  <c:v>9</c:v>
                </c:pt>
                <c:pt idx="2">
                  <c:v>3</c:v>
                </c:pt>
                <c:pt idx="3">
                  <c:v>28.8</c:v>
                </c:pt>
                <c:pt idx="4">
                  <c:v>3.2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D-484C-86B5-E14CB3D4EAC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6"/>
                <c:pt idx="0">
                  <c:v>Трудоустроено</c:v>
                </c:pt>
                <c:pt idx="1">
                  <c:v>Служба в РА</c:v>
                </c:pt>
                <c:pt idx="2">
                  <c:v>Декретный отпуск</c:v>
                </c:pt>
                <c:pt idx="3">
                  <c:v>Заочное обучение</c:v>
                </c:pt>
                <c:pt idx="4">
                  <c:v>Очное обучение</c:v>
                </c:pt>
                <c:pt idx="5">
                  <c:v>Не трудоустроены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68</c:v>
                </c:pt>
                <c:pt idx="1">
                  <c:v>11</c:v>
                </c:pt>
                <c:pt idx="2">
                  <c:v>3.5</c:v>
                </c:pt>
                <c:pt idx="3">
                  <c:v>36</c:v>
                </c:pt>
                <c:pt idx="4">
                  <c:v>7</c:v>
                </c:pt>
                <c:pt idx="5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4-41D5-9A36-1D568F24A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927808"/>
        <c:axId val="64248000"/>
      </c:barChart>
      <c:catAx>
        <c:axId val="63927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248000"/>
        <c:crosses val="autoZero"/>
        <c:auto val="1"/>
        <c:lblAlgn val="ctr"/>
        <c:lblOffset val="100"/>
        <c:noMultiLvlLbl val="0"/>
      </c:catAx>
      <c:valAx>
        <c:axId val="64248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92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164634801994161"/>
          <c:y val="0.93522126790019"/>
          <c:w val="0.46978063171223028"/>
          <c:h val="5.10510515033158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1B55FB-4D0F-4CFE-BD4E-2347D049BF7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8F7F9-BE7C-4AEE-AB50-C585EE6D3400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dirty="0" smtClean="0">
              <a:solidFill>
                <a:schemeClr val="accent2">
                  <a:lumMod val="50000"/>
                </a:schemeClr>
              </a:solidFill>
            </a:rPr>
            <a:t>Модернизация профессионального образования через участие в национальных и федеральных проектах</a:t>
          </a:r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7F591832-8B56-40B4-B6DC-B2E60A6B9345}" type="parTrans" cxnId="{86322E61-B924-46F6-9EEB-85F99C341AC2}">
      <dgm:prSet/>
      <dgm:spPr/>
      <dgm:t>
        <a:bodyPr/>
        <a:lstStyle/>
        <a:p>
          <a:pPr algn="ctr"/>
          <a:endParaRPr lang="ru-RU"/>
        </a:p>
      </dgm:t>
    </dgm:pt>
    <dgm:pt modelId="{6A7B8A21-5615-45A8-98E9-6AFA8FB55722}" type="sibTrans" cxnId="{86322E61-B924-46F6-9EEB-85F99C341AC2}">
      <dgm:prSet/>
      <dgm:spPr/>
      <dgm:t>
        <a:bodyPr/>
        <a:lstStyle/>
        <a:p>
          <a:pPr algn="ctr"/>
          <a:endParaRPr lang="ru-RU"/>
        </a:p>
      </dgm:t>
    </dgm:pt>
    <dgm:pt modelId="{DD621A59-8F0C-435F-8CEB-409DB1D8E46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dirty="0" smtClean="0">
              <a:solidFill>
                <a:schemeClr val="accent2">
                  <a:lumMod val="50000"/>
                </a:schemeClr>
              </a:solidFill>
            </a:rPr>
            <a:t>Цифровая образовательная среда</a:t>
          </a:r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BB7A544C-174E-412A-95B9-06750BDA2134}" type="parTrans" cxnId="{38DC9B14-C8F3-42F6-9A76-8FFBB6E250F4}">
      <dgm:prSet/>
      <dgm:spPr/>
      <dgm:t>
        <a:bodyPr/>
        <a:lstStyle/>
        <a:p>
          <a:pPr algn="ctr"/>
          <a:endParaRPr lang="ru-RU"/>
        </a:p>
      </dgm:t>
    </dgm:pt>
    <dgm:pt modelId="{B049B8EC-8BE5-4191-996A-27CD02EAF31A}" type="sibTrans" cxnId="{38DC9B14-C8F3-42F6-9A76-8FFBB6E250F4}">
      <dgm:prSet/>
      <dgm:spPr/>
      <dgm:t>
        <a:bodyPr/>
        <a:lstStyle/>
        <a:p>
          <a:pPr algn="ctr"/>
          <a:endParaRPr lang="ru-RU"/>
        </a:p>
      </dgm:t>
    </dgm:pt>
    <dgm:pt modelId="{CE1DB249-7303-42D2-B5F1-6D60E3F25CC9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dirty="0" smtClean="0">
              <a:solidFill>
                <a:schemeClr val="accent2">
                  <a:lumMod val="50000"/>
                </a:schemeClr>
              </a:solidFill>
            </a:rPr>
            <a:t>Формирование системы непрерывного образования</a:t>
          </a:r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7F463616-1A2A-4C51-A8C3-5CF8B8EECF30}" type="parTrans" cxnId="{8634B23C-2753-4FAD-B618-142ACD33B80B}">
      <dgm:prSet/>
      <dgm:spPr/>
      <dgm:t>
        <a:bodyPr/>
        <a:lstStyle/>
        <a:p>
          <a:pPr algn="ctr"/>
          <a:endParaRPr lang="ru-RU"/>
        </a:p>
      </dgm:t>
    </dgm:pt>
    <dgm:pt modelId="{C445C6E3-F2F3-48D9-989B-B64FFA513784}" type="sibTrans" cxnId="{8634B23C-2753-4FAD-B618-142ACD33B80B}">
      <dgm:prSet/>
      <dgm:spPr/>
      <dgm:t>
        <a:bodyPr/>
        <a:lstStyle/>
        <a:p>
          <a:pPr algn="ctr"/>
          <a:endParaRPr lang="ru-RU"/>
        </a:p>
      </dgm:t>
    </dgm:pt>
    <dgm:pt modelId="{BDEB7CDA-447F-4C9B-A59C-8AEFE43521F8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dirty="0" smtClean="0">
              <a:solidFill>
                <a:schemeClr val="accent2">
                  <a:lumMod val="50000"/>
                </a:schemeClr>
              </a:solidFill>
            </a:rPr>
            <a:t>Развитие системы профессиональных конкурсов</a:t>
          </a:r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8DC7341D-C4EF-4D72-931A-BF3DEFCB7F81}" type="parTrans" cxnId="{A53E4F4C-4010-4521-88C9-3C3248E4B8A1}">
      <dgm:prSet/>
      <dgm:spPr/>
      <dgm:t>
        <a:bodyPr/>
        <a:lstStyle/>
        <a:p>
          <a:pPr algn="ctr"/>
          <a:endParaRPr lang="ru-RU"/>
        </a:p>
      </dgm:t>
    </dgm:pt>
    <dgm:pt modelId="{DFA26B22-4709-4490-86A6-B596B7840921}" type="sibTrans" cxnId="{A53E4F4C-4010-4521-88C9-3C3248E4B8A1}">
      <dgm:prSet/>
      <dgm:spPr/>
      <dgm:t>
        <a:bodyPr/>
        <a:lstStyle/>
        <a:p>
          <a:pPr algn="ctr"/>
          <a:endParaRPr lang="ru-RU"/>
        </a:p>
      </dgm:t>
    </dgm:pt>
    <dgm:pt modelId="{266B2943-A851-4A5E-9C1C-CA843921F68D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dirty="0" smtClean="0">
              <a:solidFill>
                <a:schemeClr val="accent2">
                  <a:lumMod val="50000"/>
                </a:schemeClr>
              </a:solidFill>
            </a:rPr>
            <a:t>Самоопределение и профессиональная ориентация обучающихся</a:t>
          </a:r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D129CE08-950B-40AE-87BF-54706D3CC10A}" type="parTrans" cxnId="{07B8EDE6-3E2C-40B1-88A5-BC7416ECA19E}">
      <dgm:prSet/>
      <dgm:spPr/>
      <dgm:t>
        <a:bodyPr/>
        <a:lstStyle/>
        <a:p>
          <a:pPr algn="ctr"/>
          <a:endParaRPr lang="ru-RU"/>
        </a:p>
      </dgm:t>
    </dgm:pt>
    <dgm:pt modelId="{F48D30E3-2794-476C-B569-FF2064182E46}" type="sibTrans" cxnId="{07B8EDE6-3E2C-40B1-88A5-BC7416ECA19E}">
      <dgm:prSet/>
      <dgm:spPr/>
      <dgm:t>
        <a:bodyPr/>
        <a:lstStyle/>
        <a:p>
          <a:pPr algn="ctr"/>
          <a:endParaRPr lang="ru-RU"/>
        </a:p>
      </dgm:t>
    </dgm:pt>
    <dgm:pt modelId="{2D4CACDD-97D8-4C83-ACF5-209875DF7AF7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dirty="0" smtClean="0">
              <a:solidFill>
                <a:schemeClr val="accent2">
                  <a:lumMod val="50000"/>
                </a:schemeClr>
              </a:solidFill>
            </a:rPr>
            <a:t>Внедрение модели наставничества в разных формах</a:t>
          </a:r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2537D4FF-5312-4948-8CA5-870366EE144F}" type="parTrans" cxnId="{C132A798-9AFB-45F4-81CA-8A4102C4C13E}">
      <dgm:prSet/>
      <dgm:spPr/>
      <dgm:t>
        <a:bodyPr/>
        <a:lstStyle/>
        <a:p>
          <a:pPr algn="ctr"/>
          <a:endParaRPr lang="ru-RU"/>
        </a:p>
      </dgm:t>
    </dgm:pt>
    <dgm:pt modelId="{5A5B059E-A12C-4DF8-AEF5-23035EED2237}" type="sibTrans" cxnId="{C132A798-9AFB-45F4-81CA-8A4102C4C13E}">
      <dgm:prSet/>
      <dgm:spPr/>
      <dgm:t>
        <a:bodyPr/>
        <a:lstStyle/>
        <a:p>
          <a:pPr algn="ctr"/>
          <a:endParaRPr lang="ru-RU"/>
        </a:p>
      </dgm:t>
    </dgm:pt>
    <dgm:pt modelId="{54A0F21B-9546-46CF-8A0A-7E91FB15FA99}" type="pres">
      <dgm:prSet presAssocID="{6E1B55FB-4D0F-4CFE-BD4E-2347D049BF7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CC301F-8BD3-4AF6-BBFD-A0D431D83F7D}" type="pres">
      <dgm:prSet presAssocID="{8618F7F9-BE7C-4AEE-AB50-C585EE6D3400}" presName="parentLin" presStyleCnt="0"/>
      <dgm:spPr/>
    </dgm:pt>
    <dgm:pt modelId="{257FBDFE-A57F-47E4-8E4E-0E8579FCD23D}" type="pres">
      <dgm:prSet presAssocID="{8618F7F9-BE7C-4AEE-AB50-C585EE6D3400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172A4868-DAB5-493A-BD3F-52E6F991CF69}" type="pres">
      <dgm:prSet presAssocID="{8618F7F9-BE7C-4AEE-AB50-C585EE6D3400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4CCCD5-CA59-439F-93F3-1C31915A09F2}" type="pres">
      <dgm:prSet presAssocID="{8618F7F9-BE7C-4AEE-AB50-C585EE6D3400}" presName="negativeSpace" presStyleCnt="0"/>
      <dgm:spPr/>
    </dgm:pt>
    <dgm:pt modelId="{0D27C0F6-45A6-4D77-AC37-1B358B94A186}" type="pres">
      <dgm:prSet presAssocID="{8618F7F9-BE7C-4AEE-AB50-C585EE6D3400}" presName="childText" presStyleLbl="conFgAcc1" presStyleIdx="0" presStyleCnt="6">
        <dgm:presLayoutVars>
          <dgm:bulletEnabled val="1"/>
        </dgm:presLayoutVars>
      </dgm:prSet>
      <dgm:spPr/>
    </dgm:pt>
    <dgm:pt modelId="{B9EA7A0B-240F-4DBC-964E-5A5D704D2BED}" type="pres">
      <dgm:prSet presAssocID="{6A7B8A21-5615-45A8-98E9-6AFA8FB55722}" presName="spaceBetweenRectangles" presStyleCnt="0"/>
      <dgm:spPr/>
    </dgm:pt>
    <dgm:pt modelId="{0732FEC6-BFE1-41A1-A57E-1DB2CA252034}" type="pres">
      <dgm:prSet presAssocID="{DD621A59-8F0C-435F-8CEB-409DB1D8E46C}" presName="parentLin" presStyleCnt="0"/>
      <dgm:spPr/>
    </dgm:pt>
    <dgm:pt modelId="{7C028A44-6506-443C-82A9-DEF6069DCD1F}" type="pres">
      <dgm:prSet presAssocID="{DD621A59-8F0C-435F-8CEB-409DB1D8E46C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7E70D07C-018C-46C6-920C-BFA6B6CBC104}" type="pres">
      <dgm:prSet presAssocID="{DD621A59-8F0C-435F-8CEB-409DB1D8E46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AD518F-D9BD-4381-BAAD-44A5AC16EDB3}" type="pres">
      <dgm:prSet presAssocID="{DD621A59-8F0C-435F-8CEB-409DB1D8E46C}" presName="negativeSpace" presStyleCnt="0"/>
      <dgm:spPr/>
    </dgm:pt>
    <dgm:pt modelId="{5DDE5860-F335-4452-BA17-2804554E6209}" type="pres">
      <dgm:prSet presAssocID="{DD621A59-8F0C-435F-8CEB-409DB1D8E46C}" presName="childText" presStyleLbl="conFgAcc1" presStyleIdx="1" presStyleCnt="6">
        <dgm:presLayoutVars>
          <dgm:bulletEnabled val="1"/>
        </dgm:presLayoutVars>
      </dgm:prSet>
      <dgm:spPr/>
    </dgm:pt>
    <dgm:pt modelId="{4182943B-4E18-44AD-9D03-DB28B52674FC}" type="pres">
      <dgm:prSet presAssocID="{B049B8EC-8BE5-4191-996A-27CD02EAF31A}" presName="spaceBetweenRectangles" presStyleCnt="0"/>
      <dgm:spPr/>
    </dgm:pt>
    <dgm:pt modelId="{EF06633E-16F1-47D9-87E3-CCC462FC65B6}" type="pres">
      <dgm:prSet presAssocID="{CE1DB249-7303-42D2-B5F1-6D60E3F25CC9}" presName="parentLin" presStyleCnt="0"/>
      <dgm:spPr/>
    </dgm:pt>
    <dgm:pt modelId="{AB5E9060-06BE-4271-9CD4-2E9E2B1A638F}" type="pres">
      <dgm:prSet presAssocID="{CE1DB249-7303-42D2-B5F1-6D60E3F25CC9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D977109C-2A57-4B36-BF4B-45F53817E65A}" type="pres">
      <dgm:prSet presAssocID="{CE1DB249-7303-42D2-B5F1-6D60E3F25CC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BD972A-528C-4003-8232-F5EC55E83631}" type="pres">
      <dgm:prSet presAssocID="{CE1DB249-7303-42D2-B5F1-6D60E3F25CC9}" presName="negativeSpace" presStyleCnt="0"/>
      <dgm:spPr/>
    </dgm:pt>
    <dgm:pt modelId="{640D8B17-5FE6-4FCC-81BE-2074C816C792}" type="pres">
      <dgm:prSet presAssocID="{CE1DB249-7303-42D2-B5F1-6D60E3F25CC9}" presName="childText" presStyleLbl="conFgAcc1" presStyleIdx="2" presStyleCnt="6">
        <dgm:presLayoutVars>
          <dgm:bulletEnabled val="1"/>
        </dgm:presLayoutVars>
      </dgm:prSet>
      <dgm:spPr/>
    </dgm:pt>
    <dgm:pt modelId="{B9511C25-72AB-4B52-A190-923DEF552BC8}" type="pres">
      <dgm:prSet presAssocID="{C445C6E3-F2F3-48D9-989B-B64FFA513784}" presName="spaceBetweenRectangles" presStyleCnt="0"/>
      <dgm:spPr/>
    </dgm:pt>
    <dgm:pt modelId="{3E2395B6-09E1-408C-96E6-5B1A2619005D}" type="pres">
      <dgm:prSet presAssocID="{BDEB7CDA-447F-4C9B-A59C-8AEFE43521F8}" presName="parentLin" presStyleCnt="0"/>
      <dgm:spPr/>
    </dgm:pt>
    <dgm:pt modelId="{244DCDFF-0E14-4320-ABD7-788A72008261}" type="pres">
      <dgm:prSet presAssocID="{BDEB7CDA-447F-4C9B-A59C-8AEFE43521F8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F47897BB-C8ED-464D-A2EA-91652379CA20}" type="pres">
      <dgm:prSet presAssocID="{BDEB7CDA-447F-4C9B-A59C-8AEFE43521F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4C1E3-5F50-4F94-9C8E-7C040ADDAE2C}" type="pres">
      <dgm:prSet presAssocID="{BDEB7CDA-447F-4C9B-A59C-8AEFE43521F8}" presName="negativeSpace" presStyleCnt="0"/>
      <dgm:spPr/>
    </dgm:pt>
    <dgm:pt modelId="{AA772E78-288C-4668-A9AF-23546593BF00}" type="pres">
      <dgm:prSet presAssocID="{BDEB7CDA-447F-4C9B-A59C-8AEFE43521F8}" presName="childText" presStyleLbl="conFgAcc1" presStyleIdx="3" presStyleCnt="6">
        <dgm:presLayoutVars>
          <dgm:bulletEnabled val="1"/>
        </dgm:presLayoutVars>
      </dgm:prSet>
      <dgm:spPr/>
    </dgm:pt>
    <dgm:pt modelId="{14CEF71F-D072-408C-889B-037636BF29DE}" type="pres">
      <dgm:prSet presAssocID="{DFA26B22-4709-4490-86A6-B596B7840921}" presName="spaceBetweenRectangles" presStyleCnt="0"/>
      <dgm:spPr/>
    </dgm:pt>
    <dgm:pt modelId="{7B9EB139-AE8F-4A17-ABF9-EAC25341980F}" type="pres">
      <dgm:prSet presAssocID="{266B2943-A851-4A5E-9C1C-CA843921F68D}" presName="parentLin" presStyleCnt="0"/>
      <dgm:spPr/>
    </dgm:pt>
    <dgm:pt modelId="{55434A73-BAF5-4964-B89A-66E74894A210}" type="pres">
      <dgm:prSet presAssocID="{266B2943-A851-4A5E-9C1C-CA843921F68D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5EC57A2A-E85D-4928-AA97-9491B5B300B1}" type="pres">
      <dgm:prSet presAssocID="{266B2943-A851-4A5E-9C1C-CA843921F68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853736-A231-4425-A529-9BA55B8428C1}" type="pres">
      <dgm:prSet presAssocID="{266B2943-A851-4A5E-9C1C-CA843921F68D}" presName="negativeSpace" presStyleCnt="0"/>
      <dgm:spPr/>
    </dgm:pt>
    <dgm:pt modelId="{75D2B63B-A02C-4953-BA6C-54B2BDB30BFD}" type="pres">
      <dgm:prSet presAssocID="{266B2943-A851-4A5E-9C1C-CA843921F68D}" presName="childText" presStyleLbl="conFgAcc1" presStyleIdx="4" presStyleCnt="6">
        <dgm:presLayoutVars>
          <dgm:bulletEnabled val="1"/>
        </dgm:presLayoutVars>
      </dgm:prSet>
      <dgm:spPr/>
    </dgm:pt>
    <dgm:pt modelId="{2163B4F5-BF82-42B4-8ABF-028CF5C802EA}" type="pres">
      <dgm:prSet presAssocID="{F48D30E3-2794-476C-B569-FF2064182E46}" presName="spaceBetweenRectangles" presStyleCnt="0"/>
      <dgm:spPr/>
    </dgm:pt>
    <dgm:pt modelId="{68ADEEA2-B1CA-4CD3-B623-A5DE75097680}" type="pres">
      <dgm:prSet presAssocID="{2D4CACDD-97D8-4C83-ACF5-209875DF7AF7}" presName="parentLin" presStyleCnt="0"/>
      <dgm:spPr/>
    </dgm:pt>
    <dgm:pt modelId="{2DC3B251-D4F3-4C30-8EF2-725A408D7FD0}" type="pres">
      <dgm:prSet presAssocID="{2D4CACDD-97D8-4C83-ACF5-209875DF7AF7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AAE8A579-1431-4DA8-BE77-E152DD2944E9}" type="pres">
      <dgm:prSet presAssocID="{2D4CACDD-97D8-4C83-ACF5-209875DF7AF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2AE00D-0AA7-41D4-91F0-3CEE78F03934}" type="pres">
      <dgm:prSet presAssocID="{2D4CACDD-97D8-4C83-ACF5-209875DF7AF7}" presName="negativeSpace" presStyleCnt="0"/>
      <dgm:spPr/>
    </dgm:pt>
    <dgm:pt modelId="{4BD5D258-457A-468E-992E-6801AD191636}" type="pres">
      <dgm:prSet presAssocID="{2D4CACDD-97D8-4C83-ACF5-209875DF7AF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C132A798-9AFB-45F4-81CA-8A4102C4C13E}" srcId="{6E1B55FB-4D0F-4CFE-BD4E-2347D049BF7E}" destId="{2D4CACDD-97D8-4C83-ACF5-209875DF7AF7}" srcOrd="5" destOrd="0" parTransId="{2537D4FF-5312-4948-8CA5-870366EE144F}" sibTransId="{5A5B059E-A12C-4DF8-AEF5-23035EED2237}"/>
    <dgm:cxn modelId="{72F7E582-8144-483A-B804-195408A84AF3}" type="presOf" srcId="{266B2943-A851-4A5E-9C1C-CA843921F68D}" destId="{55434A73-BAF5-4964-B89A-66E74894A210}" srcOrd="0" destOrd="0" presId="urn:microsoft.com/office/officeart/2005/8/layout/list1"/>
    <dgm:cxn modelId="{F4F909C6-8B25-4810-89C2-5CFC3F49C670}" type="presOf" srcId="{BDEB7CDA-447F-4C9B-A59C-8AEFE43521F8}" destId="{F47897BB-C8ED-464D-A2EA-91652379CA20}" srcOrd="1" destOrd="0" presId="urn:microsoft.com/office/officeart/2005/8/layout/list1"/>
    <dgm:cxn modelId="{9C43E1BD-3159-49D0-8DDB-45BEC05C3FD3}" type="presOf" srcId="{BDEB7CDA-447F-4C9B-A59C-8AEFE43521F8}" destId="{244DCDFF-0E14-4320-ABD7-788A72008261}" srcOrd="0" destOrd="0" presId="urn:microsoft.com/office/officeart/2005/8/layout/list1"/>
    <dgm:cxn modelId="{A63AED2B-5A3E-4FB7-B85F-2E041F479983}" type="presOf" srcId="{6E1B55FB-4D0F-4CFE-BD4E-2347D049BF7E}" destId="{54A0F21B-9546-46CF-8A0A-7E91FB15FA99}" srcOrd="0" destOrd="0" presId="urn:microsoft.com/office/officeart/2005/8/layout/list1"/>
    <dgm:cxn modelId="{38DC9B14-C8F3-42F6-9A76-8FFBB6E250F4}" srcId="{6E1B55FB-4D0F-4CFE-BD4E-2347D049BF7E}" destId="{DD621A59-8F0C-435F-8CEB-409DB1D8E46C}" srcOrd="1" destOrd="0" parTransId="{BB7A544C-174E-412A-95B9-06750BDA2134}" sibTransId="{B049B8EC-8BE5-4191-996A-27CD02EAF31A}"/>
    <dgm:cxn modelId="{7D8DCCB8-4481-4B54-A40E-643A068092E4}" type="presOf" srcId="{2D4CACDD-97D8-4C83-ACF5-209875DF7AF7}" destId="{2DC3B251-D4F3-4C30-8EF2-725A408D7FD0}" srcOrd="0" destOrd="0" presId="urn:microsoft.com/office/officeart/2005/8/layout/list1"/>
    <dgm:cxn modelId="{07B8EDE6-3E2C-40B1-88A5-BC7416ECA19E}" srcId="{6E1B55FB-4D0F-4CFE-BD4E-2347D049BF7E}" destId="{266B2943-A851-4A5E-9C1C-CA843921F68D}" srcOrd="4" destOrd="0" parTransId="{D129CE08-950B-40AE-87BF-54706D3CC10A}" sibTransId="{F48D30E3-2794-476C-B569-FF2064182E46}"/>
    <dgm:cxn modelId="{8634B23C-2753-4FAD-B618-142ACD33B80B}" srcId="{6E1B55FB-4D0F-4CFE-BD4E-2347D049BF7E}" destId="{CE1DB249-7303-42D2-B5F1-6D60E3F25CC9}" srcOrd="2" destOrd="0" parTransId="{7F463616-1A2A-4C51-A8C3-5CF8B8EECF30}" sibTransId="{C445C6E3-F2F3-48D9-989B-B64FFA513784}"/>
    <dgm:cxn modelId="{A53E4F4C-4010-4521-88C9-3C3248E4B8A1}" srcId="{6E1B55FB-4D0F-4CFE-BD4E-2347D049BF7E}" destId="{BDEB7CDA-447F-4C9B-A59C-8AEFE43521F8}" srcOrd="3" destOrd="0" parTransId="{8DC7341D-C4EF-4D72-931A-BF3DEFCB7F81}" sibTransId="{DFA26B22-4709-4490-86A6-B596B7840921}"/>
    <dgm:cxn modelId="{4E61D071-C815-4281-8E79-3346CF83AFB9}" type="presOf" srcId="{2D4CACDD-97D8-4C83-ACF5-209875DF7AF7}" destId="{AAE8A579-1431-4DA8-BE77-E152DD2944E9}" srcOrd="1" destOrd="0" presId="urn:microsoft.com/office/officeart/2005/8/layout/list1"/>
    <dgm:cxn modelId="{C0C4F503-D7DF-4D48-8076-D04109B128D2}" type="presOf" srcId="{266B2943-A851-4A5E-9C1C-CA843921F68D}" destId="{5EC57A2A-E85D-4928-AA97-9491B5B300B1}" srcOrd="1" destOrd="0" presId="urn:microsoft.com/office/officeart/2005/8/layout/list1"/>
    <dgm:cxn modelId="{FF2C8E63-7EDF-4C71-B4A0-4BA9AE0D7246}" type="presOf" srcId="{CE1DB249-7303-42D2-B5F1-6D60E3F25CC9}" destId="{D977109C-2A57-4B36-BF4B-45F53817E65A}" srcOrd="1" destOrd="0" presId="urn:microsoft.com/office/officeart/2005/8/layout/list1"/>
    <dgm:cxn modelId="{B06187D0-8CC9-445E-9838-53386E8663D9}" type="presOf" srcId="{CE1DB249-7303-42D2-B5F1-6D60E3F25CC9}" destId="{AB5E9060-06BE-4271-9CD4-2E9E2B1A638F}" srcOrd="0" destOrd="0" presId="urn:microsoft.com/office/officeart/2005/8/layout/list1"/>
    <dgm:cxn modelId="{4749CB6E-5C17-454B-A594-6CC5126D2F4D}" type="presOf" srcId="{DD621A59-8F0C-435F-8CEB-409DB1D8E46C}" destId="{7C028A44-6506-443C-82A9-DEF6069DCD1F}" srcOrd="0" destOrd="0" presId="urn:microsoft.com/office/officeart/2005/8/layout/list1"/>
    <dgm:cxn modelId="{86322E61-B924-46F6-9EEB-85F99C341AC2}" srcId="{6E1B55FB-4D0F-4CFE-BD4E-2347D049BF7E}" destId="{8618F7F9-BE7C-4AEE-AB50-C585EE6D3400}" srcOrd="0" destOrd="0" parTransId="{7F591832-8B56-40B4-B6DC-B2E60A6B9345}" sibTransId="{6A7B8A21-5615-45A8-98E9-6AFA8FB55722}"/>
    <dgm:cxn modelId="{91A5BBE6-CDCF-409F-BC5E-5708FB7CC746}" type="presOf" srcId="{8618F7F9-BE7C-4AEE-AB50-C585EE6D3400}" destId="{172A4868-DAB5-493A-BD3F-52E6F991CF69}" srcOrd="1" destOrd="0" presId="urn:microsoft.com/office/officeart/2005/8/layout/list1"/>
    <dgm:cxn modelId="{BFCF6899-4321-4834-886E-CAAF0E767FF4}" type="presOf" srcId="{8618F7F9-BE7C-4AEE-AB50-C585EE6D3400}" destId="{257FBDFE-A57F-47E4-8E4E-0E8579FCD23D}" srcOrd="0" destOrd="0" presId="urn:microsoft.com/office/officeart/2005/8/layout/list1"/>
    <dgm:cxn modelId="{1D9E4E1A-E871-45AA-BA95-C38F9102921F}" type="presOf" srcId="{DD621A59-8F0C-435F-8CEB-409DB1D8E46C}" destId="{7E70D07C-018C-46C6-920C-BFA6B6CBC104}" srcOrd="1" destOrd="0" presId="urn:microsoft.com/office/officeart/2005/8/layout/list1"/>
    <dgm:cxn modelId="{9EBA5900-DBE4-4BDF-9A91-DBDD88F5804A}" type="presParOf" srcId="{54A0F21B-9546-46CF-8A0A-7E91FB15FA99}" destId="{A0CC301F-8BD3-4AF6-BBFD-A0D431D83F7D}" srcOrd="0" destOrd="0" presId="urn:microsoft.com/office/officeart/2005/8/layout/list1"/>
    <dgm:cxn modelId="{FA74EBDE-80C2-46DE-876D-63DF0B1E0772}" type="presParOf" srcId="{A0CC301F-8BD3-4AF6-BBFD-A0D431D83F7D}" destId="{257FBDFE-A57F-47E4-8E4E-0E8579FCD23D}" srcOrd="0" destOrd="0" presId="urn:microsoft.com/office/officeart/2005/8/layout/list1"/>
    <dgm:cxn modelId="{F471963C-BF98-431C-B9ED-A8B930C8EFDA}" type="presParOf" srcId="{A0CC301F-8BD3-4AF6-BBFD-A0D431D83F7D}" destId="{172A4868-DAB5-493A-BD3F-52E6F991CF69}" srcOrd="1" destOrd="0" presId="urn:microsoft.com/office/officeart/2005/8/layout/list1"/>
    <dgm:cxn modelId="{558FD351-0F2E-4992-9C3C-9ADAE89B3FFA}" type="presParOf" srcId="{54A0F21B-9546-46CF-8A0A-7E91FB15FA99}" destId="{224CCCD5-CA59-439F-93F3-1C31915A09F2}" srcOrd="1" destOrd="0" presId="urn:microsoft.com/office/officeart/2005/8/layout/list1"/>
    <dgm:cxn modelId="{6765C874-1D63-44F9-8CC5-29E094C9B0EF}" type="presParOf" srcId="{54A0F21B-9546-46CF-8A0A-7E91FB15FA99}" destId="{0D27C0F6-45A6-4D77-AC37-1B358B94A186}" srcOrd="2" destOrd="0" presId="urn:microsoft.com/office/officeart/2005/8/layout/list1"/>
    <dgm:cxn modelId="{F44377AA-5DBA-4D33-8F6E-558228CF3C36}" type="presParOf" srcId="{54A0F21B-9546-46CF-8A0A-7E91FB15FA99}" destId="{B9EA7A0B-240F-4DBC-964E-5A5D704D2BED}" srcOrd="3" destOrd="0" presId="urn:microsoft.com/office/officeart/2005/8/layout/list1"/>
    <dgm:cxn modelId="{25DC0F6D-7169-4FA5-9935-D5F812A30A80}" type="presParOf" srcId="{54A0F21B-9546-46CF-8A0A-7E91FB15FA99}" destId="{0732FEC6-BFE1-41A1-A57E-1DB2CA252034}" srcOrd="4" destOrd="0" presId="urn:microsoft.com/office/officeart/2005/8/layout/list1"/>
    <dgm:cxn modelId="{DE0641D8-FF3C-42D6-9BBB-44CAEB094B11}" type="presParOf" srcId="{0732FEC6-BFE1-41A1-A57E-1DB2CA252034}" destId="{7C028A44-6506-443C-82A9-DEF6069DCD1F}" srcOrd="0" destOrd="0" presId="urn:microsoft.com/office/officeart/2005/8/layout/list1"/>
    <dgm:cxn modelId="{755B443F-EF8E-4A02-93D5-2CD32BFB317F}" type="presParOf" srcId="{0732FEC6-BFE1-41A1-A57E-1DB2CA252034}" destId="{7E70D07C-018C-46C6-920C-BFA6B6CBC104}" srcOrd="1" destOrd="0" presId="urn:microsoft.com/office/officeart/2005/8/layout/list1"/>
    <dgm:cxn modelId="{304B8362-7AA5-4205-9003-8083C6081FCB}" type="presParOf" srcId="{54A0F21B-9546-46CF-8A0A-7E91FB15FA99}" destId="{1AAD518F-D9BD-4381-BAAD-44A5AC16EDB3}" srcOrd="5" destOrd="0" presId="urn:microsoft.com/office/officeart/2005/8/layout/list1"/>
    <dgm:cxn modelId="{349B6A9E-D790-4F83-A01A-065E1BEEE1F8}" type="presParOf" srcId="{54A0F21B-9546-46CF-8A0A-7E91FB15FA99}" destId="{5DDE5860-F335-4452-BA17-2804554E6209}" srcOrd="6" destOrd="0" presId="urn:microsoft.com/office/officeart/2005/8/layout/list1"/>
    <dgm:cxn modelId="{A59070F1-45F1-4558-B7DC-1976BDD39211}" type="presParOf" srcId="{54A0F21B-9546-46CF-8A0A-7E91FB15FA99}" destId="{4182943B-4E18-44AD-9D03-DB28B52674FC}" srcOrd="7" destOrd="0" presId="urn:microsoft.com/office/officeart/2005/8/layout/list1"/>
    <dgm:cxn modelId="{55B6FF16-86F2-44B0-8C40-9DBD79B1A020}" type="presParOf" srcId="{54A0F21B-9546-46CF-8A0A-7E91FB15FA99}" destId="{EF06633E-16F1-47D9-87E3-CCC462FC65B6}" srcOrd="8" destOrd="0" presId="urn:microsoft.com/office/officeart/2005/8/layout/list1"/>
    <dgm:cxn modelId="{B62C83A6-CBAD-4289-A68E-3C19D4E21FB5}" type="presParOf" srcId="{EF06633E-16F1-47D9-87E3-CCC462FC65B6}" destId="{AB5E9060-06BE-4271-9CD4-2E9E2B1A638F}" srcOrd="0" destOrd="0" presId="urn:microsoft.com/office/officeart/2005/8/layout/list1"/>
    <dgm:cxn modelId="{0E46E4A5-8339-49BC-99DF-761ED02FF33B}" type="presParOf" srcId="{EF06633E-16F1-47D9-87E3-CCC462FC65B6}" destId="{D977109C-2A57-4B36-BF4B-45F53817E65A}" srcOrd="1" destOrd="0" presId="urn:microsoft.com/office/officeart/2005/8/layout/list1"/>
    <dgm:cxn modelId="{71F14489-6F80-4B3D-86E1-452BF5D8462B}" type="presParOf" srcId="{54A0F21B-9546-46CF-8A0A-7E91FB15FA99}" destId="{09BD972A-528C-4003-8232-F5EC55E83631}" srcOrd="9" destOrd="0" presId="urn:microsoft.com/office/officeart/2005/8/layout/list1"/>
    <dgm:cxn modelId="{6353DDB5-C162-43D8-AE12-CE25C7350360}" type="presParOf" srcId="{54A0F21B-9546-46CF-8A0A-7E91FB15FA99}" destId="{640D8B17-5FE6-4FCC-81BE-2074C816C792}" srcOrd="10" destOrd="0" presId="urn:microsoft.com/office/officeart/2005/8/layout/list1"/>
    <dgm:cxn modelId="{B6A18F96-4CF1-45FE-BA88-3E230910EA8A}" type="presParOf" srcId="{54A0F21B-9546-46CF-8A0A-7E91FB15FA99}" destId="{B9511C25-72AB-4B52-A190-923DEF552BC8}" srcOrd="11" destOrd="0" presId="urn:microsoft.com/office/officeart/2005/8/layout/list1"/>
    <dgm:cxn modelId="{19F0EAC2-EF0C-4CC8-8952-DC7EB81AD717}" type="presParOf" srcId="{54A0F21B-9546-46CF-8A0A-7E91FB15FA99}" destId="{3E2395B6-09E1-408C-96E6-5B1A2619005D}" srcOrd="12" destOrd="0" presId="urn:microsoft.com/office/officeart/2005/8/layout/list1"/>
    <dgm:cxn modelId="{8670ECB3-A299-406B-85ED-07E24A9D14E3}" type="presParOf" srcId="{3E2395B6-09E1-408C-96E6-5B1A2619005D}" destId="{244DCDFF-0E14-4320-ABD7-788A72008261}" srcOrd="0" destOrd="0" presId="urn:microsoft.com/office/officeart/2005/8/layout/list1"/>
    <dgm:cxn modelId="{1D84754F-0DAC-4A71-BBE9-466D6FCBDAA6}" type="presParOf" srcId="{3E2395B6-09E1-408C-96E6-5B1A2619005D}" destId="{F47897BB-C8ED-464D-A2EA-91652379CA20}" srcOrd="1" destOrd="0" presId="urn:microsoft.com/office/officeart/2005/8/layout/list1"/>
    <dgm:cxn modelId="{76E4020B-E5D8-47D9-8D25-6F78AE419432}" type="presParOf" srcId="{54A0F21B-9546-46CF-8A0A-7E91FB15FA99}" destId="{FC14C1E3-5F50-4F94-9C8E-7C040ADDAE2C}" srcOrd="13" destOrd="0" presId="urn:microsoft.com/office/officeart/2005/8/layout/list1"/>
    <dgm:cxn modelId="{A23FE783-4A5D-4A6B-B834-CCD73D0F5F8E}" type="presParOf" srcId="{54A0F21B-9546-46CF-8A0A-7E91FB15FA99}" destId="{AA772E78-288C-4668-A9AF-23546593BF00}" srcOrd="14" destOrd="0" presId="urn:microsoft.com/office/officeart/2005/8/layout/list1"/>
    <dgm:cxn modelId="{0C6C581E-E544-4512-8D9F-7F9BE7D77B05}" type="presParOf" srcId="{54A0F21B-9546-46CF-8A0A-7E91FB15FA99}" destId="{14CEF71F-D072-408C-889B-037636BF29DE}" srcOrd="15" destOrd="0" presId="urn:microsoft.com/office/officeart/2005/8/layout/list1"/>
    <dgm:cxn modelId="{EBB5374C-F7A7-4BBF-9586-44E52FF5AD03}" type="presParOf" srcId="{54A0F21B-9546-46CF-8A0A-7E91FB15FA99}" destId="{7B9EB139-AE8F-4A17-ABF9-EAC25341980F}" srcOrd="16" destOrd="0" presId="urn:microsoft.com/office/officeart/2005/8/layout/list1"/>
    <dgm:cxn modelId="{F5638597-100C-4B43-BFC9-E41BAE90E818}" type="presParOf" srcId="{7B9EB139-AE8F-4A17-ABF9-EAC25341980F}" destId="{55434A73-BAF5-4964-B89A-66E74894A210}" srcOrd="0" destOrd="0" presId="urn:microsoft.com/office/officeart/2005/8/layout/list1"/>
    <dgm:cxn modelId="{F4717F76-6B6D-433D-9E02-926C63175BF5}" type="presParOf" srcId="{7B9EB139-AE8F-4A17-ABF9-EAC25341980F}" destId="{5EC57A2A-E85D-4928-AA97-9491B5B300B1}" srcOrd="1" destOrd="0" presId="urn:microsoft.com/office/officeart/2005/8/layout/list1"/>
    <dgm:cxn modelId="{A0BABA19-D8A1-4023-81FD-9129A785D00E}" type="presParOf" srcId="{54A0F21B-9546-46CF-8A0A-7E91FB15FA99}" destId="{D0853736-A231-4425-A529-9BA55B8428C1}" srcOrd="17" destOrd="0" presId="urn:microsoft.com/office/officeart/2005/8/layout/list1"/>
    <dgm:cxn modelId="{C7B79190-BFE8-43BC-AAEC-222CAA43943D}" type="presParOf" srcId="{54A0F21B-9546-46CF-8A0A-7E91FB15FA99}" destId="{75D2B63B-A02C-4953-BA6C-54B2BDB30BFD}" srcOrd="18" destOrd="0" presId="urn:microsoft.com/office/officeart/2005/8/layout/list1"/>
    <dgm:cxn modelId="{387CFDF7-6C6D-47EF-AC86-437FBEB59552}" type="presParOf" srcId="{54A0F21B-9546-46CF-8A0A-7E91FB15FA99}" destId="{2163B4F5-BF82-42B4-8ABF-028CF5C802EA}" srcOrd="19" destOrd="0" presId="urn:microsoft.com/office/officeart/2005/8/layout/list1"/>
    <dgm:cxn modelId="{731C6C1E-83B3-474B-9C7E-7FD0C0475634}" type="presParOf" srcId="{54A0F21B-9546-46CF-8A0A-7E91FB15FA99}" destId="{68ADEEA2-B1CA-4CD3-B623-A5DE75097680}" srcOrd="20" destOrd="0" presId="urn:microsoft.com/office/officeart/2005/8/layout/list1"/>
    <dgm:cxn modelId="{8B7665BC-13DD-490B-A4BC-384EF275118F}" type="presParOf" srcId="{68ADEEA2-B1CA-4CD3-B623-A5DE75097680}" destId="{2DC3B251-D4F3-4C30-8EF2-725A408D7FD0}" srcOrd="0" destOrd="0" presId="urn:microsoft.com/office/officeart/2005/8/layout/list1"/>
    <dgm:cxn modelId="{59ED90A1-B750-4068-8784-E8AE25465757}" type="presParOf" srcId="{68ADEEA2-B1CA-4CD3-B623-A5DE75097680}" destId="{AAE8A579-1431-4DA8-BE77-E152DD2944E9}" srcOrd="1" destOrd="0" presId="urn:microsoft.com/office/officeart/2005/8/layout/list1"/>
    <dgm:cxn modelId="{7B15F793-6179-4AEF-88AF-A13F5D6345D9}" type="presParOf" srcId="{54A0F21B-9546-46CF-8A0A-7E91FB15FA99}" destId="{722AE00D-0AA7-41D4-91F0-3CEE78F03934}" srcOrd="21" destOrd="0" presId="urn:microsoft.com/office/officeart/2005/8/layout/list1"/>
    <dgm:cxn modelId="{A11F6F53-6C18-4FEE-9AE0-1618DD86190E}" type="presParOf" srcId="{54A0F21B-9546-46CF-8A0A-7E91FB15FA99}" destId="{4BD5D258-457A-468E-992E-6801AD191636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1B55FB-4D0F-4CFE-BD4E-2347D049BF7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8F7F9-BE7C-4AEE-AB50-C585EE6D3400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7F591832-8B56-40B4-B6DC-B2E60A6B9345}" type="parTrans" cxnId="{86322E61-B924-46F6-9EEB-85F99C341AC2}">
      <dgm:prSet/>
      <dgm:spPr/>
      <dgm:t>
        <a:bodyPr/>
        <a:lstStyle/>
        <a:p>
          <a:pPr algn="ctr"/>
          <a:endParaRPr lang="ru-RU"/>
        </a:p>
      </dgm:t>
    </dgm:pt>
    <dgm:pt modelId="{6A7B8A21-5615-45A8-98E9-6AFA8FB55722}" type="sibTrans" cxnId="{86322E61-B924-46F6-9EEB-85F99C341AC2}">
      <dgm:prSet/>
      <dgm:spPr/>
      <dgm:t>
        <a:bodyPr/>
        <a:lstStyle/>
        <a:p>
          <a:pPr algn="ctr"/>
          <a:endParaRPr lang="ru-RU"/>
        </a:p>
      </dgm:t>
    </dgm:pt>
    <dgm:pt modelId="{DD621A59-8F0C-435F-8CEB-409DB1D8E46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BB7A544C-174E-412A-95B9-06750BDA2134}" type="parTrans" cxnId="{38DC9B14-C8F3-42F6-9A76-8FFBB6E250F4}">
      <dgm:prSet/>
      <dgm:spPr/>
      <dgm:t>
        <a:bodyPr/>
        <a:lstStyle/>
        <a:p>
          <a:pPr algn="ctr"/>
          <a:endParaRPr lang="ru-RU"/>
        </a:p>
      </dgm:t>
    </dgm:pt>
    <dgm:pt modelId="{B049B8EC-8BE5-4191-996A-27CD02EAF31A}" type="sibTrans" cxnId="{38DC9B14-C8F3-42F6-9A76-8FFBB6E250F4}">
      <dgm:prSet/>
      <dgm:spPr/>
      <dgm:t>
        <a:bodyPr/>
        <a:lstStyle/>
        <a:p>
          <a:pPr algn="ctr"/>
          <a:endParaRPr lang="ru-RU"/>
        </a:p>
      </dgm:t>
    </dgm:pt>
    <dgm:pt modelId="{CE1DB249-7303-42D2-B5F1-6D60E3F25CC9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7F463616-1A2A-4C51-A8C3-5CF8B8EECF30}" type="parTrans" cxnId="{8634B23C-2753-4FAD-B618-142ACD33B80B}">
      <dgm:prSet/>
      <dgm:spPr/>
      <dgm:t>
        <a:bodyPr/>
        <a:lstStyle/>
        <a:p>
          <a:pPr algn="ctr"/>
          <a:endParaRPr lang="ru-RU"/>
        </a:p>
      </dgm:t>
    </dgm:pt>
    <dgm:pt modelId="{C445C6E3-F2F3-48D9-989B-B64FFA513784}" type="sibTrans" cxnId="{8634B23C-2753-4FAD-B618-142ACD33B80B}">
      <dgm:prSet/>
      <dgm:spPr/>
      <dgm:t>
        <a:bodyPr/>
        <a:lstStyle/>
        <a:p>
          <a:pPr algn="ctr"/>
          <a:endParaRPr lang="ru-RU"/>
        </a:p>
      </dgm:t>
    </dgm:pt>
    <dgm:pt modelId="{BDEB7CDA-447F-4C9B-A59C-8AEFE43521F8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8DC7341D-C4EF-4D72-931A-BF3DEFCB7F81}" type="parTrans" cxnId="{A53E4F4C-4010-4521-88C9-3C3248E4B8A1}">
      <dgm:prSet/>
      <dgm:spPr/>
      <dgm:t>
        <a:bodyPr/>
        <a:lstStyle/>
        <a:p>
          <a:pPr algn="ctr"/>
          <a:endParaRPr lang="ru-RU"/>
        </a:p>
      </dgm:t>
    </dgm:pt>
    <dgm:pt modelId="{DFA26B22-4709-4490-86A6-B596B7840921}" type="sibTrans" cxnId="{A53E4F4C-4010-4521-88C9-3C3248E4B8A1}">
      <dgm:prSet/>
      <dgm:spPr/>
      <dgm:t>
        <a:bodyPr/>
        <a:lstStyle/>
        <a:p>
          <a:pPr algn="ctr"/>
          <a:endParaRPr lang="ru-RU"/>
        </a:p>
      </dgm:t>
    </dgm:pt>
    <dgm:pt modelId="{266B2943-A851-4A5E-9C1C-CA843921F68D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D129CE08-950B-40AE-87BF-54706D3CC10A}" type="parTrans" cxnId="{07B8EDE6-3E2C-40B1-88A5-BC7416ECA19E}">
      <dgm:prSet/>
      <dgm:spPr/>
      <dgm:t>
        <a:bodyPr/>
        <a:lstStyle/>
        <a:p>
          <a:pPr algn="ctr"/>
          <a:endParaRPr lang="ru-RU"/>
        </a:p>
      </dgm:t>
    </dgm:pt>
    <dgm:pt modelId="{F48D30E3-2794-476C-B569-FF2064182E46}" type="sibTrans" cxnId="{07B8EDE6-3E2C-40B1-88A5-BC7416ECA19E}">
      <dgm:prSet/>
      <dgm:spPr/>
      <dgm:t>
        <a:bodyPr/>
        <a:lstStyle/>
        <a:p>
          <a:pPr algn="ctr"/>
          <a:endParaRPr lang="ru-RU"/>
        </a:p>
      </dgm:t>
    </dgm:pt>
    <dgm:pt modelId="{2D4CACDD-97D8-4C83-ACF5-209875DF7AF7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endParaRPr lang="ru-RU" sz="2000" dirty="0">
            <a:solidFill>
              <a:schemeClr val="accent2">
                <a:lumMod val="50000"/>
              </a:schemeClr>
            </a:solidFill>
          </a:endParaRPr>
        </a:p>
      </dgm:t>
    </dgm:pt>
    <dgm:pt modelId="{2537D4FF-5312-4948-8CA5-870366EE144F}" type="parTrans" cxnId="{C132A798-9AFB-45F4-81CA-8A4102C4C13E}">
      <dgm:prSet/>
      <dgm:spPr/>
      <dgm:t>
        <a:bodyPr/>
        <a:lstStyle/>
        <a:p>
          <a:pPr algn="ctr"/>
          <a:endParaRPr lang="ru-RU"/>
        </a:p>
      </dgm:t>
    </dgm:pt>
    <dgm:pt modelId="{5A5B059E-A12C-4DF8-AEF5-23035EED2237}" type="sibTrans" cxnId="{C132A798-9AFB-45F4-81CA-8A4102C4C13E}">
      <dgm:prSet/>
      <dgm:spPr/>
      <dgm:t>
        <a:bodyPr/>
        <a:lstStyle/>
        <a:p>
          <a:pPr algn="ctr"/>
          <a:endParaRPr lang="ru-RU"/>
        </a:p>
      </dgm:t>
    </dgm:pt>
    <dgm:pt modelId="{54A0F21B-9546-46CF-8A0A-7E91FB15FA99}" type="pres">
      <dgm:prSet presAssocID="{6E1B55FB-4D0F-4CFE-BD4E-2347D049BF7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CC301F-8BD3-4AF6-BBFD-A0D431D83F7D}" type="pres">
      <dgm:prSet presAssocID="{8618F7F9-BE7C-4AEE-AB50-C585EE6D3400}" presName="parentLin" presStyleCnt="0"/>
      <dgm:spPr/>
    </dgm:pt>
    <dgm:pt modelId="{257FBDFE-A57F-47E4-8E4E-0E8579FCD23D}" type="pres">
      <dgm:prSet presAssocID="{8618F7F9-BE7C-4AEE-AB50-C585EE6D3400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172A4868-DAB5-493A-BD3F-52E6F991CF69}" type="pres">
      <dgm:prSet presAssocID="{8618F7F9-BE7C-4AEE-AB50-C585EE6D3400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4CCCD5-CA59-439F-93F3-1C31915A09F2}" type="pres">
      <dgm:prSet presAssocID="{8618F7F9-BE7C-4AEE-AB50-C585EE6D3400}" presName="negativeSpace" presStyleCnt="0"/>
      <dgm:spPr/>
    </dgm:pt>
    <dgm:pt modelId="{0D27C0F6-45A6-4D77-AC37-1B358B94A186}" type="pres">
      <dgm:prSet presAssocID="{8618F7F9-BE7C-4AEE-AB50-C585EE6D3400}" presName="childText" presStyleLbl="conFgAcc1" presStyleIdx="0" presStyleCnt="6">
        <dgm:presLayoutVars>
          <dgm:bulletEnabled val="1"/>
        </dgm:presLayoutVars>
      </dgm:prSet>
      <dgm:spPr/>
    </dgm:pt>
    <dgm:pt modelId="{B9EA7A0B-240F-4DBC-964E-5A5D704D2BED}" type="pres">
      <dgm:prSet presAssocID="{6A7B8A21-5615-45A8-98E9-6AFA8FB55722}" presName="spaceBetweenRectangles" presStyleCnt="0"/>
      <dgm:spPr/>
    </dgm:pt>
    <dgm:pt modelId="{0732FEC6-BFE1-41A1-A57E-1DB2CA252034}" type="pres">
      <dgm:prSet presAssocID="{DD621A59-8F0C-435F-8CEB-409DB1D8E46C}" presName="parentLin" presStyleCnt="0"/>
      <dgm:spPr/>
    </dgm:pt>
    <dgm:pt modelId="{7C028A44-6506-443C-82A9-DEF6069DCD1F}" type="pres">
      <dgm:prSet presAssocID="{DD621A59-8F0C-435F-8CEB-409DB1D8E46C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7E70D07C-018C-46C6-920C-BFA6B6CBC104}" type="pres">
      <dgm:prSet presAssocID="{DD621A59-8F0C-435F-8CEB-409DB1D8E46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AD518F-D9BD-4381-BAAD-44A5AC16EDB3}" type="pres">
      <dgm:prSet presAssocID="{DD621A59-8F0C-435F-8CEB-409DB1D8E46C}" presName="negativeSpace" presStyleCnt="0"/>
      <dgm:spPr/>
    </dgm:pt>
    <dgm:pt modelId="{5DDE5860-F335-4452-BA17-2804554E6209}" type="pres">
      <dgm:prSet presAssocID="{DD621A59-8F0C-435F-8CEB-409DB1D8E46C}" presName="childText" presStyleLbl="conFgAcc1" presStyleIdx="1" presStyleCnt="6">
        <dgm:presLayoutVars>
          <dgm:bulletEnabled val="1"/>
        </dgm:presLayoutVars>
      </dgm:prSet>
      <dgm:spPr/>
    </dgm:pt>
    <dgm:pt modelId="{4182943B-4E18-44AD-9D03-DB28B52674FC}" type="pres">
      <dgm:prSet presAssocID="{B049B8EC-8BE5-4191-996A-27CD02EAF31A}" presName="spaceBetweenRectangles" presStyleCnt="0"/>
      <dgm:spPr/>
    </dgm:pt>
    <dgm:pt modelId="{EF06633E-16F1-47D9-87E3-CCC462FC65B6}" type="pres">
      <dgm:prSet presAssocID="{CE1DB249-7303-42D2-B5F1-6D60E3F25CC9}" presName="parentLin" presStyleCnt="0"/>
      <dgm:spPr/>
    </dgm:pt>
    <dgm:pt modelId="{AB5E9060-06BE-4271-9CD4-2E9E2B1A638F}" type="pres">
      <dgm:prSet presAssocID="{CE1DB249-7303-42D2-B5F1-6D60E3F25CC9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D977109C-2A57-4B36-BF4B-45F53817E65A}" type="pres">
      <dgm:prSet presAssocID="{CE1DB249-7303-42D2-B5F1-6D60E3F25CC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BD972A-528C-4003-8232-F5EC55E83631}" type="pres">
      <dgm:prSet presAssocID="{CE1DB249-7303-42D2-B5F1-6D60E3F25CC9}" presName="negativeSpace" presStyleCnt="0"/>
      <dgm:spPr/>
    </dgm:pt>
    <dgm:pt modelId="{640D8B17-5FE6-4FCC-81BE-2074C816C792}" type="pres">
      <dgm:prSet presAssocID="{CE1DB249-7303-42D2-B5F1-6D60E3F25CC9}" presName="childText" presStyleLbl="conFgAcc1" presStyleIdx="2" presStyleCnt="6">
        <dgm:presLayoutVars>
          <dgm:bulletEnabled val="1"/>
        </dgm:presLayoutVars>
      </dgm:prSet>
      <dgm:spPr/>
    </dgm:pt>
    <dgm:pt modelId="{B9511C25-72AB-4B52-A190-923DEF552BC8}" type="pres">
      <dgm:prSet presAssocID="{C445C6E3-F2F3-48D9-989B-B64FFA513784}" presName="spaceBetweenRectangles" presStyleCnt="0"/>
      <dgm:spPr/>
    </dgm:pt>
    <dgm:pt modelId="{3E2395B6-09E1-408C-96E6-5B1A2619005D}" type="pres">
      <dgm:prSet presAssocID="{BDEB7CDA-447F-4C9B-A59C-8AEFE43521F8}" presName="parentLin" presStyleCnt="0"/>
      <dgm:spPr/>
    </dgm:pt>
    <dgm:pt modelId="{244DCDFF-0E14-4320-ABD7-788A72008261}" type="pres">
      <dgm:prSet presAssocID="{BDEB7CDA-447F-4C9B-A59C-8AEFE43521F8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F47897BB-C8ED-464D-A2EA-91652379CA20}" type="pres">
      <dgm:prSet presAssocID="{BDEB7CDA-447F-4C9B-A59C-8AEFE43521F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4C1E3-5F50-4F94-9C8E-7C040ADDAE2C}" type="pres">
      <dgm:prSet presAssocID="{BDEB7CDA-447F-4C9B-A59C-8AEFE43521F8}" presName="negativeSpace" presStyleCnt="0"/>
      <dgm:spPr/>
    </dgm:pt>
    <dgm:pt modelId="{AA772E78-288C-4668-A9AF-23546593BF00}" type="pres">
      <dgm:prSet presAssocID="{BDEB7CDA-447F-4C9B-A59C-8AEFE43521F8}" presName="childText" presStyleLbl="conFgAcc1" presStyleIdx="3" presStyleCnt="6">
        <dgm:presLayoutVars>
          <dgm:bulletEnabled val="1"/>
        </dgm:presLayoutVars>
      </dgm:prSet>
      <dgm:spPr/>
    </dgm:pt>
    <dgm:pt modelId="{14CEF71F-D072-408C-889B-037636BF29DE}" type="pres">
      <dgm:prSet presAssocID="{DFA26B22-4709-4490-86A6-B596B7840921}" presName="spaceBetweenRectangles" presStyleCnt="0"/>
      <dgm:spPr/>
    </dgm:pt>
    <dgm:pt modelId="{7B9EB139-AE8F-4A17-ABF9-EAC25341980F}" type="pres">
      <dgm:prSet presAssocID="{266B2943-A851-4A5E-9C1C-CA843921F68D}" presName="parentLin" presStyleCnt="0"/>
      <dgm:spPr/>
    </dgm:pt>
    <dgm:pt modelId="{55434A73-BAF5-4964-B89A-66E74894A210}" type="pres">
      <dgm:prSet presAssocID="{266B2943-A851-4A5E-9C1C-CA843921F68D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5EC57A2A-E85D-4928-AA97-9491B5B300B1}" type="pres">
      <dgm:prSet presAssocID="{266B2943-A851-4A5E-9C1C-CA843921F68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853736-A231-4425-A529-9BA55B8428C1}" type="pres">
      <dgm:prSet presAssocID="{266B2943-A851-4A5E-9C1C-CA843921F68D}" presName="negativeSpace" presStyleCnt="0"/>
      <dgm:spPr/>
    </dgm:pt>
    <dgm:pt modelId="{75D2B63B-A02C-4953-BA6C-54B2BDB30BFD}" type="pres">
      <dgm:prSet presAssocID="{266B2943-A851-4A5E-9C1C-CA843921F68D}" presName="childText" presStyleLbl="conFgAcc1" presStyleIdx="4" presStyleCnt="6">
        <dgm:presLayoutVars>
          <dgm:bulletEnabled val="1"/>
        </dgm:presLayoutVars>
      </dgm:prSet>
      <dgm:spPr/>
    </dgm:pt>
    <dgm:pt modelId="{2163B4F5-BF82-42B4-8ABF-028CF5C802EA}" type="pres">
      <dgm:prSet presAssocID="{F48D30E3-2794-476C-B569-FF2064182E46}" presName="spaceBetweenRectangles" presStyleCnt="0"/>
      <dgm:spPr/>
    </dgm:pt>
    <dgm:pt modelId="{68ADEEA2-B1CA-4CD3-B623-A5DE75097680}" type="pres">
      <dgm:prSet presAssocID="{2D4CACDD-97D8-4C83-ACF5-209875DF7AF7}" presName="parentLin" presStyleCnt="0"/>
      <dgm:spPr/>
    </dgm:pt>
    <dgm:pt modelId="{2DC3B251-D4F3-4C30-8EF2-725A408D7FD0}" type="pres">
      <dgm:prSet presAssocID="{2D4CACDD-97D8-4C83-ACF5-209875DF7AF7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AAE8A579-1431-4DA8-BE77-E152DD2944E9}" type="pres">
      <dgm:prSet presAssocID="{2D4CACDD-97D8-4C83-ACF5-209875DF7AF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2AE00D-0AA7-41D4-91F0-3CEE78F03934}" type="pres">
      <dgm:prSet presAssocID="{2D4CACDD-97D8-4C83-ACF5-209875DF7AF7}" presName="negativeSpace" presStyleCnt="0"/>
      <dgm:spPr/>
    </dgm:pt>
    <dgm:pt modelId="{4BD5D258-457A-468E-992E-6801AD191636}" type="pres">
      <dgm:prSet presAssocID="{2D4CACDD-97D8-4C83-ACF5-209875DF7AF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C132A798-9AFB-45F4-81CA-8A4102C4C13E}" srcId="{6E1B55FB-4D0F-4CFE-BD4E-2347D049BF7E}" destId="{2D4CACDD-97D8-4C83-ACF5-209875DF7AF7}" srcOrd="5" destOrd="0" parTransId="{2537D4FF-5312-4948-8CA5-870366EE144F}" sibTransId="{5A5B059E-A12C-4DF8-AEF5-23035EED2237}"/>
    <dgm:cxn modelId="{72F7E582-8144-483A-B804-195408A84AF3}" type="presOf" srcId="{266B2943-A851-4A5E-9C1C-CA843921F68D}" destId="{55434A73-BAF5-4964-B89A-66E74894A210}" srcOrd="0" destOrd="0" presId="urn:microsoft.com/office/officeart/2005/8/layout/list1"/>
    <dgm:cxn modelId="{F4F909C6-8B25-4810-89C2-5CFC3F49C670}" type="presOf" srcId="{BDEB7CDA-447F-4C9B-A59C-8AEFE43521F8}" destId="{F47897BB-C8ED-464D-A2EA-91652379CA20}" srcOrd="1" destOrd="0" presId="urn:microsoft.com/office/officeart/2005/8/layout/list1"/>
    <dgm:cxn modelId="{9C43E1BD-3159-49D0-8DDB-45BEC05C3FD3}" type="presOf" srcId="{BDEB7CDA-447F-4C9B-A59C-8AEFE43521F8}" destId="{244DCDFF-0E14-4320-ABD7-788A72008261}" srcOrd="0" destOrd="0" presId="urn:microsoft.com/office/officeart/2005/8/layout/list1"/>
    <dgm:cxn modelId="{A63AED2B-5A3E-4FB7-B85F-2E041F479983}" type="presOf" srcId="{6E1B55FB-4D0F-4CFE-BD4E-2347D049BF7E}" destId="{54A0F21B-9546-46CF-8A0A-7E91FB15FA99}" srcOrd="0" destOrd="0" presId="urn:microsoft.com/office/officeart/2005/8/layout/list1"/>
    <dgm:cxn modelId="{38DC9B14-C8F3-42F6-9A76-8FFBB6E250F4}" srcId="{6E1B55FB-4D0F-4CFE-BD4E-2347D049BF7E}" destId="{DD621A59-8F0C-435F-8CEB-409DB1D8E46C}" srcOrd="1" destOrd="0" parTransId="{BB7A544C-174E-412A-95B9-06750BDA2134}" sibTransId="{B049B8EC-8BE5-4191-996A-27CD02EAF31A}"/>
    <dgm:cxn modelId="{7D8DCCB8-4481-4B54-A40E-643A068092E4}" type="presOf" srcId="{2D4CACDD-97D8-4C83-ACF5-209875DF7AF7}" destId="{2DC3B251-D4F3-4C30-8EF2-725A408D7FD0}" srcOrd="0" destOrd="0" presId="urn:microsoft.com/office/officeart/2005/8/layout/list1"/>
    <dgm:cxn modelId="{07B8EDE6-3E2C-40B1-88A5-BC7416ECA19E}" srcId="{6E1B55FB-4D0F-4CFE-BD4E-2347D049BF7E}" destId="{266B2943-A851-4A5E-9C1C-CA843921F68D}" srcOrd="4" destOrd="0" parTransId="{D129CE08-950B-40AE-87BF-54706D3CC10A}" sibTransId="{F48D30E3-2794-476C-B569-FF2064182E46}"/>
    <dgm:cxn modelId="{8634B23C-2753-4FAD-B618-142ACD33B80B}" srcId="{6E1B55FB-4D0F-4CFE-BD4E-2347D049BF7E}" destId="{CE1DB249-7303-42D2-B5F1-6D60E3F25CC9}" srcOrd="2" destOrd="0" parTransId="{7F463616-1A2A-4C51-A8C3-5CF8B8EECF30}" sibTransId="{C445C6E3-F2F3-48D9-989B-B64FFA513784}"/>
    <dgm:cxn modelId="{A53E4F4C-4010-4521-88C9-3C3248E4B8A1}" srcId="{6E1B55FB-4D0F-4CFE-BD4E-2347D049BF7E}" destId="{BDEB7CDA-447F-4C9B-A59C-8AEFE43521F8}" srcOrd="3" destOrd="0" parTransId="{8DC7341D-C4EF-4D72-931A-BF3DEFCB7F81}" sibTransId="{DFA26B22-4709-4490-86A6-B596B7840921}"/>
    <dgm:cxn modelId="{4E61D071-C815-4281-8E79-3346CF83AFB9}" type="presOf" srcId="{2D4CACDD-97D8-4C83-ACF5-209875DF7AF7}" destId="{AAE8A579-1431-4DA8-BE77-E152DD2944E9}" srcOrd="1" destOrd="0" presId="urn:microsoft.com/office/officeart/2005/8/layout/list1"/>
    <dgm:cxn modelId="{C0C4F503-D7DF-4D48-8076-D04109B128D2}" type="presOf" srcId="{266B2943-A851-4A5E-9C1C-CA843921F68D}" destId="{5EC57A2A-E85D-4928-AA97-9491B5B300B1}" srcOrd="1" destOrd="0" presId="urn:microsoft.com/office/officeart/2005/8/layout/list1"/>
    <dgm:cxn modelId="{FF2C8E63-7EDF-4C71-B4A0-4BA9AE0D7246}" type="presOf" srcId="{CE1DB249-7303-42D2-B5F1-6D60E3F25CC9}" destId="{D977109C-2A57-4B36-BF4B-45F53817E65A}" srcOrd="1" destOrd="0" presId="urn:microsoft.com/office/officeart/2005/8/layout/list1"/>
    <dgm:cxn modelId="{B06187D0-8CC9-445E-9838-53386E8663D9}" type="presOf" srcId="{CE1DB249-7303-42D2-B5F1-6D60E3F25CC9}" destId="{AB5E9060-06BE-4271-9CD4-2E9E2B1A638F}" srcOrd="0" destOrd="0" presId="urn:microsoft.com/office/officeart/2005/8/layout/list1"/>
    <dgm:cxn modelId="{4749CB6E-5C17-454B-A594-6CC5126D2F4D}" type="presOf" srcId="{DD621A59-8F0C-435F-8CEB-409DB1D8E46C}" destId="{7C028A44-6506-443C-82A9-DEF6069DCD1F}" srcOrd="0" destOrd="0" presId="urn:microsoft.com/office/officeart/2005/8/layout/list1"/>
    <dgm:cxn modelId="{86322E61-B924-46F6-9EEB-85F99C341AC2}" srcId="{6E1B55FB-4D0F-4CFE-BD4E-2347D049BF7E}" destId="{8618F7F9-BE7C-4AEE-AB50-C585EE6D3400}" srcOrd="0" destOrd="0" parTransId="{7F591832-8B56-40B4-B6DC-B2E60A6B9345}" sibTransId="{6A7B8A21-5615-45A8-98E9-6AFA8FB55722}"/>
    <dgm:cxn modelId="{91A5BBE6-CDCF-409F-BC5E-5708FB7CC746}" type="presOf" srcId="{8618F7F9-BE7C-4AEE-AB50-C585EE6D3400}" destId="{172A4868-DAB5-493A-BD3F-52E6F991CF69}" srcOrd="1" destOrd="0" presId="urn:microsoft.com/office/officeart/2005/8/layout/list1"/>
    <dgm:cxn modelId="{BFCF6899-4321-4834-886E-CAAF0E767FF4}" type="presOf" srcId="{8618F7F9-BE7C-4AEE-AB50-C585EE6D3400}" destId="{257FBDFE-A57F-47E4-8E4E-0E8579FCD23D}" srcOrd="0" destOrd="0" presId="urn:microsoft.com/office/officeart/2005/8/layout/list1"/>
    <dgm:cxn modelId="{1D9E4E1A-E871-45AA-BA95-C38F9102921F}" type="presOf" srcId="{DD621A59-8F0C-435F-8CEB-409DB1D8E46C}" destId="{7E70D07C-018C-46C6-920C-BFA6B6CBC104}" srcOrd="1" destOrd="0" presId="urn:microsoft.com/office/officeart/2005/8/layout/list1"/>
    <dgm:cxn modelId="{9EBA5900-DBE4-4BDF-9A91-DBDD88F5804A}" type="presParOf" srcId="{54A0F21B-9546-46CF-8A0A-7E91FB15FA99}" destId="{A0CC301F-8BD3-4AF6-BBFD-A0D431D83F7D}" srcOrd="0" destOrd="0" presId="urn:microsoft.com/office/officeart/2005/8/layout/list1"/>
    <dgm:cxn modelId="{FA74EBDE-80C2-46DE-876D-63DF0B1E0772}" type="presParOf" srcId="{A0CC301F-8BD3-4AF6-BBFD-A0D431D83F7D}" destId="{257FBDFE-A57F-47E4-8E4E-0E8579FCD23D}" srcOrd="0" destOrd="0" presId="urn:microsoft.com/office/officeart/2005/8/layout/list1"/>
    <dgm:cxn modelId="{F471963C-BF98-431C-B9ED-A8B930C8EFDA}" type="presParOf" srcId="{A0CC301F-8BD3-4AF6-BBFD-A0D431D83F7D}" destId="{172A4868-DAB5-493A-BD3F-52E6F991CF69}" srcOrd="1" destOrd="0" presId="urn:microsoft.com/office/officeart/2005/8/layout/list1"/>
    <dgm:cxn modelId="{558FD351-0F2E-4992-9C3C-9ADAE89B3FFA}" type="presParOf" srcId="{54A0F21B-9546-46CF-8A0A-7E91FB15FA99}" destId="{224CCCD5-CA59-439F-93F3-1C31915A09F2}" srcOrd="1" destOrd="0" presId="urn:microsoft.com/office/officeart/2005/8/layout/list1"/>
    <dgm:cxn modelId="{6765C874-1D63-44F9-8CC5-29E094C9B0EF}" type="presParOf" srcId="{54A0F21B-9546-46CF-8A0A-7E91FB15FA99}" destId="{0D27C0F6-45A6-4D77-AC37-1B358B94A186}" srcOrd="2" destOrd="0" presId="urn:microsoft.com/office/officeart/2005/8/layout/list1"/>
    <dgm:cxn modelId="{F44377AA-5DBA-4D33-8F6E-558228CF3C36}" type="presParOf" srcId="{54A0F21B-9546-46CF-8A0A-7E91FB15FA99}" destId="{B9EA7A0B-240F-4DBC-964E-5A5D704D2BED}" srcOrd="3" destOrd="0" presId="urn:microsoft.com/office/officeart/2005/8/layout/list1"/>
    <dgm:cxn modelId="{25DC0F6D-7169-4FA5-9935-D5F812A30A80}" type="presParOf" srcId="{54A0F21B-9546-46CF-8A0A-7E91FB15FA99}" destId="{0732FEC6-BFE1-41A1-A57E-1DB2CA252034}" srcOrd="4" destOrd="0" presId="urn:microsoft.com/office/officeart/2005/8/layout/list1"/>
    <dgm:cxn modelId="{DE0641D8-FF3C-42D6-9BBB-44CAEB094B11}" type="presParOf" srcId="{0732FEC6-BFE1-41A1-A57E-1DB2CA252034}" destId="{7C028A44-6506-443C-82A9-DEF6069DCD1F}" srcOrd="0" destOrd="0" presId="urn:microsoft.com/office/officeart/2005/8/layout/list1"/>
    <dgm:cxn modelId="{755B443F-EF8E-4A02-93D5-2CD32BFB317F}" type="presParOf" srcId="{0732FEC6-BFE1-41A1-A57E-1DB2CA252034}" destId="{7E70D07C-018C-46C6-920C-BFA6B6CBC104}" srcOrd="1" destOrd="0" presId="urn:microsoft.com/office/officeart/2005/8/layout/list1"/>
    <dgm:cxn modelId="{304B8362-7AA5-4205-9003-8083C6081FCB}" type="presParOf" srcId="{54A0F21B-9546-46CF-8A0A-7E91FB15FA99}" destId="{1AAD518F-D9BD-4381-BAAD-44A5AC16EDB3}" srcOrd="5" destOrd="0" presId="urn:microsoft.com/office/officeart/2005/8/layout/list1"/>
    <dgm:cxn modelId="{349B6A9E-D790-4F83-A01A-065E1BEEE1F8}" type="presParOf" srcId="{54A0F21B-9546-46CF-8A0A-7E91FB15FA99}" destId="{5DDE5860-F335-4452-BA17-2804554E6209}" srcOrd="6" destOrd="0" presId="urn:microsoft.com/office/officeart/2005/8/layout/list1"/>
    <dgm:cxn modelId="{A59070F1-45F1-4558-B7DC-1976BDD39211}" type="presParOf" srcId="{54A0F21B-9546-46CF-8A0A-7E91FB15FA99}" destId="{4182943B-4E18-44AD-9D03-DB28B52674FC}" srcOrd="7" destOrd="0" presId="urn:microsoft.com/office/officeart/2005/8/layout/list1"/>
    <dgm:cxn modelId="{55B6FF16-86F2-44B0-8C40-9DBD79B1A020}" type="presParOf" srcId="{54A0F21B-9546-46CF-8A0A-7E91FB15FA99}" destId="{EF06633E-16F1-47D9-87E3-CCC462FC65B6}" srcOrd="8" destOrd="0" presId="urn:microsoft.com/office/officeart/2005/8/layout/list1"/>
    <dgm:cxn modelId="{B62C83A6-CBAD-4289-A68E-3C19D4E21FB5}" type="presParOf" srcId="{EF06633E-16F1-47D9-87E3-CCC462FC65B6}" destId="{AB5E9060-06BE-4271-9CD4-2E9E2B1A638F}" srcOrd="0" destOrd="0" presId="urn:microsoft.com/office/officeart/2005/8/layout/list1"/>
    <dgm:cxn modelId="{0E46E4A5-8339-49BC-99DF-761ED02FF33B}" type="presParOf" srcId="{EF06633E-16F1-47D9-87E3-CCC462FC65B6}" destId="{D977109C-2A57-4B36-BF4B-45F53817E65A}" srcOrd="1" destOrd="0" presId="urn:microsoft.com/office/officeart/2005/8/layout/list1"/>
    <dgm:cxn modelId="{71F14489-6F80-4B3D-86E1-452BF5D8462B}" type="presParOf" srcId="{54A0F21B-9546-46CF-8A0A-7E91FB15FA99}" destId="{09BD972A-528C-4003-8232-F5EC55E83631}" srcOrd="9" destOrd="0" presId="urn:microsoft.com/office/officeart/2005/8/layout/list1"/>
    <dgm:cxn modelId="{6353DDB5-C162-43D8-AE12-CE25C7350360}" type="presParOf" srcId="{54A0F21B-9546-46CF-8A0A-7E91FB15FA99}" destId="{640D8B17-5FE6-4FCC-81BE-2074C816C792}" srcOrd="10" destOrd="0" presId="urn:microsoft.com/office/officeart/2005/8/layout/list1"/>
    <dgm:cxn modelId="{B6A18F96-4CF1-45FE-BA88-3E230910EA8A}" type="presParOf" srcId="{54A0F21B-9546-46CF-8A0A-7E91FB15FA99}" destId="{B9511C25-72AB-4B52-A190-923DEF552BC8}" srcOrd="11" destOrd="0" presId="urn:microsoft.com/office/officeart/2005/8/layout/list1"/>
    <dgm:cxn modelId="{19F0EAC2-EF0C-4CC8-8952-DC7EB81AD717}" type="presParOf" srcId="{54A0F21B-9546-46CF-8A0A-7E91FB15FA99}" destId="{3E2395B6-09E1-408C-96E6-5B1A2619005D}" srcOrd="12" destOrd="0" presId="urn:microsoft.com/office/officeart/2005/8/layout/list1"/>
    <dgm:cxn modelId="{8670ECB3-A299-406B-85ED-07E24A9D14E3}" type="presParOf" srcId="{3E2395B6-09E1-408C-96E6-5B1A2619005D}" destId="{244DCDFF-0E14-4320-ABD7-788A72008261}" srcOrd="0" destOrd="0" presId="urn:microsoft.com/office/officeart/2005/8/layout/list1"/>
    <dgm:cxn modelId="{1D84754F-0DAC-4A71-BBE9-466D6FCBDAA6}" type="presParOf" srcId="{3E2395B6-09E1-408C-96E6-5B1A2619005D}" destId="{F47897BB-C8ED-464D-A2EA-91652379CA20}" srcOrd="1" destOrd="0" presId="urn:microsoft.com/office/officeart/2005/8/layout/list1"/>
    <dgm:cxn modelId="{76E4020B-E5D8-47D9-8D25-6F78AE419432}" type="presParOf" srcId="{54A0F21B-9546-46CF-8A0A-7E91FB15FA99}" destId="{FC14C1E3-5F50-4F94-9C8E-7C040ADDAE2C}" srcOrd="13" destOrd="0" presId="urn:microsoft.com/office/officeart/2005/8/layout/list1"/>
    <dgm:cxn modelId="{A23FE783-4A5D-4A6B-B834-CCD73D0F5F8E}" type="presParOf" srcId="{54A0F21B-9546-46CF-8A0A-7E91FB15FA99}" destId="{AA772E78-288C-4668-A9AF-23546593BF00}" srcOrd="14" destOrd="0" presId="urn:microsoft.com/office/officeart/2005/8/layout/list1"/>
    <dgm:cxn modelId="{0C6C581E-E544-4512-8D9F-7F9BE7D77B05}" type="presParOf" srcId="{54A0F21B-9546-46CF-8A0A-7E91FB15FA99}" destId="{14CEF71F-D072-408C-889B-037636BF29DE}" srcOrd="15" destOrd="0" presId="urn:microsoft.com/office/officeart/2005/8/layout/list1"/>
    <dgm:cxn modelId="{EBB5374C-F7A7-4BBF-9586-44E52FF5AD03}" type="presParOf" srcId="{54A0F21B-9546-46CF-8A0A-7E91FB15FA99}" destId="{7B9EB139-AE8F-4A17-ABF9-EAC25341980F}" srcOrd="16" destOrd="0" presId="urn:microsoft.com/office/officeart/2005/8/layout/list1"/>
    <dgm:cxn modelId="{F5638597-100C-4B43-BFC9-E41BAE90E818}" type="presParOf" srcId="{7B9EB139-AE8F-4A17-ABF9-EAC25341980F}" destId="{55434A73-BAF5-4964-B89A-66E74894A210}" srcOrd="0" destOrd="0" presId="urn:microsoft.com/office/officeart/2005/8/layout/list1"/>
    <dgm:cxn modelId="{F4717F76-6B6D-433D-9E02-926C63175BF5}" type="presParOf" srcId="{7B9EB139-AE8F-4A17-ABF9-EAC25341980F}" destId="{5EC57A2A-E85D-4928-AA97-9491B5B300B1}" srcOrd="1" destOrd="0" presId="urn:microsoft.com/office/officeart/2005/8/layout/list1"/>
    <dgm:cxn modelId="{A0BABA19-D8A1-4023-81FD-9129A785D00E}" type="presParOf" srcId="{54A0F21B-9546-46CF-8A0A-7E91FB15FA99}" destId="{D0853736-A231-4425-A529-9BA55B8428C1}" srcOrd="17" destOrd="0" presId="urn:microsoft.com/office/officeart/2005/8/layout/list1"/>
    <dgm:cxn modelId="{C7B79190-BFE8-43BC-AAEC-222CAA43943D}" type="presParOf" srcId="{54A0F21B-9546-46CF-8A0A-7E91FB15FA99}" destId="{75D2B63B-A02C-4953-BA6C-54B2BDB30BFD}" srcOrd="18" destOrd="0" presId="urn:microsoft.com/office/officeart/2005/8/layout/list1"/>
    <dgm:cxn modelId="{387CFDF7-6C6D-47EF-AC86-437FBEB59552}" type="presParOf" srcId="{54A0F21B-9546-46CF-8A0A-7E91FB15FA99}" destId="{2163B4F5-BF82-42B4-8ABF-028CF5C802EA}" srcOrd="19" destOrd="0" presId="urn:microsoft.com/office/officeart/2005/8/layout/list1"/>
    <dgm:cxn modelId="{731C6C1E-83B3-474B-9C7E-7FD0C0475634}" type="presParOf" srcId="{54A0F21B-9546-46CF-8A0A-7E91FB15FA99}" destId="{68ADEEA2-B1CA-4CD3-B623-A5DE75097680}" srcOrd="20" destOrd="0" presId="urn:microsoft.com/office/officeart/2005/8/layout/list1"/>
    <dgm:cxn modelId="{8B7665BC-13DD-490B-A4BC-384EF275118F}" type="presParOf" srcId="{68ADEEA2-B1CA-4CD3-B623-A5DE75097680}" destId="{2DC3B251-D4F3-4C30-8EF2-725A408D7FD0}" srcOrd="0" destOrd="0" presId="urn:microsoft.com/office/officeart/2005/8/layout/list1"/>
    <dgm:cxn modelId="{59ED90A1-B750-4068-8784-E8AE25465757}" type="presParOf" srcId="{68ADEEA2-B1CA-4CD3-B623-A5DE75097680}" destId="{AAE8A579-1431-4DA8-BE77-E152DD2944E9}" srcOrd="1" destOrd="0" presId="urn:microsoft.com/office/officeart/2005/8/layout/list1"/>
    <dgm:cxn modelId="{7B15F793-6179-4AEF-88AF-A13F5D6345D9}" type="presParOf" srcId="{54A0F21B-9546-46CF-8A0A-7E91FB15FA99}" destId="{722AE00D-0AA7-41D4-91F0-3CEE78F03934}" srcOrd="21" destOrd="0" presId="urn:microsoft.com/office/officeart/2005/8/layout/list1"/>
    <dgm:cxn modelId="{A11F6F53-6C18-4FEE-9AE0-1618DD86190E}" type="presParOf" srcId="{54A0F21B-9546-46CF-8A0A-7E91FB15FA99}" destId="{4BD5D258-457A-468E-992E-6801AD191636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6232BE-C2F6-4E09-A25E-59BA78E7F55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94E47C-0C29-44EA-A595-AD364279E18D}">
      <dgm:prSet phldrT="[Текст]" custT="1"/>
      <dgm:spPr/>
      <dgm:t>
        <a:bodyPr/>
        <a:lstStyle/>
        <a:p>
          <a:pPr algn="ctr"/>
          <a:r>
            <a:rPr lang="ru-RU" sz="1800" b="1" dirty="0" smtClean="0"/>
            <a:t>Реализовано 18 ООП</a:t>
          </a:r>
          <a:endParaRPr lang="ru-RU" sz="1800" b="1" dirty="0"/>
        </a:p>
      </dgm:t>
    </dgm:pt>
    <dgm:pt modelId="{FA109BA2-338A-4944-9ED0-0CC204CA9BBC}" type="parTrans" cxnId="{E32992F0-E968-4EAC-A63B-FA9532856B5A}">
      <dgm:prSet/>
      <dgm:spPr/>
      <dgm:t>
        <a:bodyPr/>
        <a:lstStyle/>
        <a:p>
          <a:endParaRPr lang="ru-RU"/>
        </a:p>
      </dgm:t>
    </dgm:pt>
    <dgm:pt modelId="{651AA284-A772-4B2A-A224-6D30B36AAECF}" type="sibTrans" cxnId="{E32992F0-E968-4EAC-A63B-FA9532856B5A}">
      <dgm:prSet/>
      <dgm:spPr/>
      <dgm:t>
        <a:bodyPr/>
        <a:lstStyle/>
        <a:p>
          <a:endParaRPr lang="ru-RU"/>
        </a:p>
      </dgm:t>
    </dgm:pt>
    <dgm:pt modelId="{056615D2-E71E-4B62-A12A-B6F6B1C40906}">
      <dgm:prSet phldrT="[Текст]" custT="1"/>
      <dgm:spPr/>
      <dgm:t>
        <a:bodyPr/>
        <a:lstStyle/>
        <a:p>
          <a:pPr algn="ctr"/>
          <a:r>
            <a:rPr lang="ru-RU" sz="1800" b="1" dirty="0" smtClean="0"/>
            <a:t>Не менее 70% электронных курсов разработано</a:t>
          </a:r>
          <a:endParaRPr lang="ru-RU" sz="1800" b="1" dirty="0"/>
        </a:p>
      </dgm:t>
    </dgm:pt>
    <dgm:pt modelId="{FC2CE693-7D8E-48DD-AF99-6B3FD263261E}" type="parTrans" cxnId="{2B694211-86FA-464B-8045-C6593D6A95C6}">
      <dgm:prSet/>
      <dgm:spPr/>
      <dgm:t>
        <a:bodyPr/>
        <a:lstStyle/>
        <a:p>
          <a:endParaRPr lang="ru-RU"/>
        </a:p>
      </dgm:t>
    </dgm:pt>
    <dgm:pt modelId="{4BBCB49A-C033-414E-8287-68EF68593558}" type="sibTrans" cxnId="{2B694211-86FA-464B-8045-C6593D6A95C6}">
      <dgm:prSet/>
      <dgm:spPr/>
      <dgm:t>
        <a:bodyPr/>
        <a:lstStyle/>
        <a:p>
          <a:endParaRPr lang="ru-RU"/>
        </a:p>
      </dgm:t>
    </dgm:pt>
    <dgm:pt modelId="{2E87D919-115A-4080-969C-D162F55B2595}">
      <dgm:prSet phldrT="[Текст]"/>
      <dgm:spPr/>
      <dgm:t>
        <a:bodyPr/>
        <a:lstStyle/>
        <a:p>
          <a:pPr algn="ctr"/>
          <a:r>
            <a:rPr lang="ru-RU" b="1" dirty="0" smtClean="0"/>
            <a:t>584 обучающихся успешно прошли ДЭ</a:t>
          </a:r>
          <a:endParaRPr lang="ru-RU" b="1" dirty="0"/>
        </a:p>
      </dgm:t>
    </dgm:pt>
    <dgm:pt modelId="{96A2DE79-F4E2-4CB5-8FA9-7DA3FDC760E8}" type="parTrans" cxnId="{81F81407-080D-460D-8C90-62D4BE8DD43F}">
      <dgm:prSet/>
      <dgm:spPr/>
      <dgm:t>
        <a:bodyPr/>
        <a:lstStyle/>
        <a:p>
          <a:endParaRPr lang="ru-RU"/>
        </a:p>
      </dgm:t>
    </dgm:pt>
    <dgm:pt modelId="{ADAD07AD-EDD6-4160-BB03-C62CB27CF201}" type="sibTrans" cxnId="{81F81407-080D-460D-8C90-62D4BE8DD43F}">
      <dgm:prSet/>
      <dgm:spPr/>
      <dgm:t>
        <a:bodyPr/>
        <a:lstStyle/>
        <a:p>
          <a:endParaRPr lang="ru-RU"/>
        </a:p>
      </dgm:t>
    </dgm:pt>
    <dgm:pt modelId="{1049689A-7739-4BB9-A621-6719787462B4}">
      <dgm:prSet/>
      <dgm:spPr/>
      <dgm:t>
        <a:bodyPr/>
        <a:lstStyle/>
        <a:p>
          <a:pPr algn="ctr"/>
          <a:r>
            <a:rPr lang="ru-RU" b="1" dirty="0" smtClean="0"/>
            <a:t>50 обучающихся, успешно прошедших ВПР </a:t>
          </a:r>
          <a:endParaRPr lang="ru-RU" b="1" dirty="0"/>
        </a:p>
      </dgm:t>
    </dgm:pt>
    <dgm:pt modelId="{34D89121-2846-4446-9CAB-FD289660DEB1}" type="parTrans" cxnId="{8EC43D65-887A-44D0-9F8C-942599199B0B}">
      <dgm:prSet/>
      <dgm:spPr/>
      <dgm:t>
        <a:bodyPr/>
        <a:lstStyle/>
        <a:p>
          <a:endParaRPr lang="ru-RU"/>
        </a:p>
      </dgm:t>
    </dgm:pt>
    <dgm:pt modelId="{D3DC4B6B-033B-48B6-9016-5510094EA9CA}" type="sibTrans" cxnId="{8EC43D65-887A-44D0-9F8C-942599199B0B}">
      <dgm:prSet/>
      <dgm:spPr/>
      <dgm:t>
        <a:bodyPr/>
        <a:lstStyle/>
        <a:p>
          <a:endParaRPr lang="ru-RU"/>
        </a:p>
      </dgm:t>
    </dgm:pt>
    <dgm:pt modelId="{FAFB15A0-7735-4AA8-B18D-EFA8475633DF}">
      <dgm:prSet custT="1"/>
      <dgm:spPr/>
      <dgm:t>
        <a:bodyPr/>
        <a:lstStyle/>
        <a:p>
          <a:pPr algn="ctr"/>
          <a:r>
            <a:rPr lang="ru-RU" sz="1600" b="1" dirty="0" smtClean="0"/>
            <a:t>Снижено количество неаттестованных студентов по</a:t>
          </a:r>
          <a:endParaRPr lang="ru-RU" sz="1600" b="1" dirty="0"/>
        </a:p>
      </dgm:t>
    </dgm:pt>
    <dgm:pt modelId="{50EB3E10-D3EF-4A8D-BEFA-8FDD5344564D}" type="parTrans" cxnId="{95DA0778-BDD2-4D05-9BA3-40E5A7ECE33D}">
      <dgm:prSet/>
      <dgm:spPr/>
      <dgm:t>
        <a:bodyPr/>
        <a:lstStyle/>
        <a:p>
          <a:endParaRPr lang="ru-RU"/>
        </a:p>
      </dgm:t>
    </dgm:pt>
    <dgm:pt modelId="{3ED0114D-6110-47A1-936A-C532308D371B}" type="sibTrans" cxnId="{95DA0778-BDD2-4D05-9BA3-40E5A7ECE33D}">
      <dgm:prSet/>
      <dgm:spPr/>
      <dgm:t>
        <a:bodyPr/>
        <a:lstStyle/>
        <a:p>
          <a:endParaRPr lang="ru-RU"/>
        </a:p>
      </dgm:t>
    </dgm:pt>
    <dgm:pt modelId="{3E926CD0-325F-4F9C-AAD5-444901ED4AE6}">
      <dgm:prSet/>
      <dgm:spPr/>
      <dgm:t>
        <a:bodyPr/>
        <a:lstStyle/>
        <a:p>
          <a:endParaRPr lang="ru-RU"/>
        </a:p>
      </dgm:t>
    </dgm:pt>
    <dgm:pt modelId="{B701D348-D3D4-459E-9CA4-E97C85953C5E}" type="parTrans" cxnId="{02F0C620-6D35-4B32-BBD8-457B0A554FF7}">
      <dgm:prSet/>
      <dgm:spPr/>
      <dgm:t>
        <a:bodyPr/>
        <a:lstStyle/>
        <a:p>
          <a:endParaRPr lang="ru-RU"/>
        </a:p>
      </dgm:t>
    </dgm:pt>
    <dgm:pt modelId="{A9BCB6E2-48D6-4804-8CC0-045D88844712}" type="sibTrans" cxnId="{02F0C620-6D35-4B32-BBD8-457B0A554FF7}">
      <dgm:prSet/>
      <dgm:spPr/>
      <dgm:t>
        <a:bodyPr/>
        <a:lstStyle/>
        <a:p>
          <a:endParaRPr lang="ru-RU"/>
        </a:p>
      </dgm:t>
    </dgm:pt>
    <dgm:pt modelId="{D3003CA3-EBBE-415B-8E2E-291D73619FE0}">
      <dgm:prSet/>
      <dgm:spPr/>
      <dgm:t>
        <a:bodyPr/>
        <a:lstStyle/>
        <a:p>
          <a:endParaRPr lang="ru-RU"/>
        </a:p>
      </dgm:t>
    </dgm:pt>
    <dgm:pt modelId="{B15DF345-97BA-48EC-94AA-7A8784D356D7}" type="parTrans" cxnId="{2D4F1C1B-DA30-43D1-9C4C-73FC9E373D9D}">
      <dgm:prSet/>
      <dgm:spPr/>
      <dgm:t>
        <a:bodyPr/>
        <a:lstStyle/>
        <a:p>
          <a:endParaRPr lang="ru-RU"/>
        </a:p>
      </dgm:t>
    </dgm:pt>
    <dgm:pt modelId="{D89352EC-6FC4-42E7-850A-B68EC971CDA6}" type="sibTrans" cxnId="{2D4F1C1B-DA30-43D1-9C4C-73FC9E373D9D}">
      <dgm:prSet/>
      <dgm:spPr/>
      <dgm:t>
        <a:bodyPr/>
        <a:lstStyle/>
        <a:p>
          <a:endParaRPr lang="ru-RU"/>
        </a:p>
      </dgm:t>
    </dgm:pt>
    <dgm:pt modelId="{127CADC2-820E-4A87-91EC-E81A71E04172}">
      <dgm:prSet/>
      <dgm:spPr/>
      <dgm:t>
        <a:bodyPr/>
        <a:lstStyle/>
        <a:p>
          <a:endParaRPr lang="ru-RU"/>
        </a:p>
      </dgm:t>
    </dgm:pt>
    <dgm:pt modelId="{D0A8259C-AFDB-42A4-A93A-414322724E4B}" type="parTrans" cxnId="{63C576FF-8483-4B44-94EA-3D3566F49EBD}">
      <dgm:prSet/>
      <dgm:spPr/>
      <dgm:t>
        <a:bodyPr/>
        <a:lstStyle/>
        <a:p>
          <a:endParaRPr lang="ru-RU"/>
        </a:p>
      </dgm:t>
    </dgm:pt>
    <dgm:pt modelId="{15D83F2D-8308-47D1-9386-51D887CF3585}" type="sibTrans" cxnId="{63C576FF-8483-4B44-94EA-3D3566F49EBD}">
      <dgm:prSet/>
      <dgm:spPr/>
      <dgm:t>
        <a:bodyPr/>
        <a:lstStyle/>
        <a:p>
          <a:endParaRPr lang="ru-RU"/>
        </a:p>
      </dgm:t>
    </dgm:pt>
    <dgm:pt modelId="{569F9646-E7C6-4E23-BD25-6DC134EB080D}">
      <dgm:prSet/>
      <dgm:spPr/>
      <dgm:t>
        <a:bodyPr/>
        <a:lstStyle/>
        <a:p>
          <a:endParaRPr lang="ru-RU"/>
        </a:p>
      </dgm:t>
    </dgm:pt>
    <dgm:pt modelId="{3BC79571-AFB7-41D4-A6A7-68851A7EAC8F}" type="parTrans" cxnId="{4E1D672A-849D-495D-B793-68DBEA673D38}">
      <dgm:prSet/>
      <dgm:spPr/>
      <dgm:t>
        <a:bodyPr/>
        <a:lstStyle/>
        <a:p>
          <a:endParaRPr lang="ru-RU"/>
        </a:p>
      </dgm:t>
    </dgm:pt>
    <dgm:pt modelId="{1BF395B7-F312-4C0E-9D2D-38856F46EB95}" type="sibTrans" cxnId="{4E1D672A-849D-495D-B793-68DBEA673D38}">
      <dgm:prSet/>
      <dgm:spPr/>
      <dgm:t>
        <a:bodyPr/>
        <a:lstStyle/>
        <a:p>
          <a:endParaRPr lang="ru-RU"/>
        </a:p>
      </dgm:t>
    </dgm:pt>
    <dgm:pt modelId="{98F37048-03F6-48D9-B8DF-6AA522460897}">
      <dgm:prSet/>
      <dgm:spPr/>
      <dgm:t>
        <a:bodyPr/>
        <a:lstStyle/>
        <a:p>
          <a:endParaRPr lang="ru-RU"/>
        </a:p>
      </dgm:t>
    </dgm:pt>
    <dgm:pt modelId="{F76F6624-0D61-4BCF-B7F2-CF93792EBB29}" type="parTrans" cxnId="{BF486516-023E-431E-945F-FECBD746D7CB}">
      <dgm:prSet/>
      <dgm:spPr/>
      <dgm:t>
        <a:bodyPr/>
        <a:lstStyle/>
        <a:p>
          <a:endParaRPr lang="ru-RU"/>
        </a:p>
      </dgm:t>
    </dgm:pt>
    <dgm:pt modelId="{ED7FAB4E-7C21-4E81-A98F-6E6210567986}" type="sibTrans" cxnId="{BF486516-023E-431E-945F-FECBD746D7CB}">
      <dgm:prSet/>
      <dgm:spPr/>
      <dgm:t>
        <a:bodyPr/>
        <a:lstStyle/>
        <a:p>
          <a:endParaRPr lang="ru-RU"/>
        </a:p>
      </dgm:t>
    </dgm:pt>
    <dgm:pt modelId="{E4621273-5D42-4E21-B85D-F055C1AB929E}">
      <dgm:prSet/>
      <dgm:spPr/>
      <dgm:t>
        <a:bodyPr/>
        <a:lstStyle/>
        <a:p>
          <a:endParaRPr lang="ru-RU"/>
        </a:p>
      </dgm:t>
    </dgm:pt>
    <dgm:pt modelId="{2E780DDA-E87E-413F-8C19-14366DB174F0}" type="parTrans" cxnId="{D0770146-4FA6-495D-8589-D0B0F09194FF}">
      <dgm:prSet/>
      <dgm:spPr/>
      <dgm:t>
        <a:bodyPr/>
        <a:lstStyle/>
        <a:p>
          <a:endParaRPr lang="ru-RU"/>
        </a:p>
      </dgm:t>
    </dgm:pt>
    <dgm:pt modelId="{2461BD32-0C21-4C89-BA56-EEC4EEBEC5F2}" type="sibTrans" cxnId="{D0770146-4FA6-495D-8589-D0B0F09194FF}">
      <dgm:prSet/>
      <dgm:spPr/>
      <dgm:t>
        <a:bodyPr/>
        <a:lstStyle/>
        <a:p>
          <a:endParaRPr lang="ru-RU"/>
        </a:p>
      </dgm:t>
    </dgm:pt>
    <dgm:pt modelId="{C78153B3-E46C-4C52-BD81-9CAC3D49E729}">
      <dgm:prSet/>
      <dgm:spPr/>
      <dgm:t>
        <a:bodyPr/>
        <a:lstStyle/>
        <a:p>
          <a:endParaRPr lang="ru-RU"/>
        </a:p>
      </dgm:t>
    </dgm:pt>
    <dgm:pt modelId="{6821E745-EAB3-432B-AEF2-229776180E6B}" type="parTrans" cxnId="{6D697BCD-B8F0-442C-A425-DBAF73044867}">
      <dgm:prSet/>
      <dgm:spPr/>
      <dgm:t>
        <a:bodyPr/>
        <a:lstStyle/>
        <a:p>
          <a:endParaRPr lang="ru-RU"/>
        </a:p>
      </dgm:t>
    </dgm:pt>
    <dgm:pt modelId="{4BB1330E-9809-4749-AAC9-A5486DB74323}" type="sibTrans" cxnId="{6D697BCD-B8F0-442C-A425-DBAF73044867}">
      <dgm:prSet/>
      <dgm:spPr/>
      <dgm:t>
        <a:bodyPr/>
        <a:lstStyle/>
        <a:p>
          <a:endParaRPr lang="ru-RU"/>
        </a:p>
      </dgm:t>
    </dgm:pt>
    <dgm:pt modelId="{9B67D500-ABCF-4B2D-BDF2-C3A68872F606}">
      <dgm:prSet/>
      <dgm:spPr/>
      <dgm:t>
        <a:bodyPr/>
        <a:lstStyle/>
        <a:p>
          <a:endParaRPr lang="ru-RU"/>
        </a:p>
      </dgm:t>
    </dgm:pt>
    <dgm:pt modelId="{2B26DCAB-2373-40FB-BDBA-58ABFCC54CD8}" type="parTrans" cxnId="{B468BAF1-2083-4A1D-AE19-43AC9181F21B}">
      <dgm:prSet/>
      <dgm:spPr/>
      <dgm:t>
        <a:bodyPr/>
        <a:lstStyle/>
        <a:p>
          <a:endParaRPr lang="ru-RU"/>
        </a:p>
      </dgm:t>
    </dgm:pt>
    <dgm:pt modelId="{41985F67-53BB-4590-8713-4C1257AC8FCD}" type="sibTrans" cxnId="{B468BAF1-2083-4A1D-AE19-43AC9181F21B}">
      <dgm:prSet/>
      <dgm:spPr/>
      <dgm:t>
        <a:bodyPr/>
        <a:lstStyle/>
        <a:p>
          <a:endParaRPr lang="ru-RU"/>
        </a:p>
      </dgm:t>
    </dgm:pt>
    <dgm:pt modelId="{A068AE63-CFEF-4615-8023-8136A3FD08E0}">
      <dgm:prSet/>
      <dgm:spPr/>
      <dgm:t>
        <a:bodyPr/>
        <a:lstStyle/>
        <a:p>
          <a:endParaRPr lang="ru-RU"/>
        </a:p>
      </dgm:t>
    </dgm:pt>
    <dgm:pt modelId="{0235FB5C-F0FE-4BB5-8EDF-649071B32045}" type="parTrans" cxnId="{358A9678-95C7-49FE-A20B-75F001A85103}">
      <dgm:prSet/>
      <dgm:spPr/>
      <dgm:t>
        <a:bodyPr/>
        <a:lstStyle/>
        <a:p>
          <a:endParaRPr lang="ru-RU"/>
        </a:p>
      </dgm:t>
    </dgm:pt>
    <dgm:pt modelId="{C0EF2FD1-704E-4A71-8C56-C5A80B543AF2}" type="sibTrans" cxnId="{358A9678-95C7-49FE-A20B-75F001A85103}">
      <dgm:prSet/>
      <dgm:spPr/>
      <dgm:t>
        <a:bodyPr/>
        <a:lstStyle/>
        <a:p>
          <a:endParaRPr lang="ru-RU"/>
        </a:p>
      </dgm:t>
    </dgm:pt>
    <dgm:pt modelId="{8E56C1BF-51BA-42B5-BE55-77CFF52E3A86}">
      <dgm:prSet/>
      <dgm:spPr/>
      <dgm:t>
        <a:bodyPr/>
        <a:lstStyle/>
        <a:p>
          <a:endParaRPr lang="ru-RU"/>
        </a:p>
      </dgm:t>
    </dgm:pt>
    <dgm:pt modelId="{DD90E430-D687-447B-BC6B-03FEAB8EBA7F}" type="parTrans" cxnId="{811D6540-99C1-430B-8500-31EB2ADF4092}">
      <dgm:prSet/>
      <dgm:spPr/>
      <dgm:t>
        <a:bodyPr/>
        <a:lstStyle/>
        <a:p>
          <a:endParaRPr lang="ru-RU"/>
        </a:p>
      </dgm:t>
    </dgm:pt>
    <dgm:pt modelId="{7340A4D3-FB34-4AAD-8583-356F62DB8380}" type="sibTrans" cxnId="{811D6540-99C1-430B-8500-31EB2ADF4092}">
      <dgm:prSet/>
      <dgm:spPr/>
      <dgm:t>
        <a:bodyPr/>
        <a:lstStyle/>
        <a:p>
          <a:endParaRPr lang="ru-RU"/>
        </a:p>
      </dgm:t>
    </dgm:pt>
    <dgm:pt modelId="{0A26F391-DFCE-4A63-B94F-44774608B9E0}" type="pres">
      <dgm:prSet presAssocID="{946232BE-C2F6-4E09-A25E-59BA78E7F559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B6BE48-4DC9-4AE9-874F-58474356AA76}" type="pres">
      <dgm:prSet presAssocID="{946232BE-C2F6-4E09-A25E-59BA78E7F559}" presName="arrow" presStyleLbl="bgShp" presStyleIdx="0" presStyleCnt="1" custLinFactNeighborX="0" custLinFactNeighborY="6277"/>
      <dgm:spPr/>
    </dgm:pt>
    <dgm:pt modelId="{9B3FFDC9-793A-497A-BCBB-A24C4F0F64CD}" type="pres">
      <dgm:prSet presAssocID="{946232BE-C2F6-4E09-A25E-59BA78E7F559}" presName="arrowDiagram5" presStyleCnt="0"/>
      <dgm:spPr/>
    </dgm:pt>
    <dgm:pt modelId="{2075CC4C-A192-4A18-BFE7-7DC9477A3C79}" type="pres">
      <dgm:prSet presAssocID="{A194E47C-0C29-44EA-A595-AD364279E18D}" presName="bullet5a" presStyleLbl="node1" presStyleIdx="0" presStyleCnt="5"/>
      <dgm:spPr>
        <a:solidFill>
          <a:srgbClr val="FF3300"/>
        </a:solidFill>
      </dgm:spPr>
    </dgm:pt>
    <dgm:pt modelId="{142A597B-E7BA-45F6-B3AB-2BB70D89A1D7}" type="pres">
      <dgm:prSet presAssocID="{A194E47C-0C29-44EA-A595-AD364279E18D}" presName="textBox5a" presStyleLbl="revTx" presStyleIdx="0" presStyleCnt="5" custScaleX="149026" custScaleY="78753" custLinFactNeighborX="-59947" custLinFactNeighborY="224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E9A997-BC01-425A-8BB9-27909CEAB07A}" type="pres">
      <dgm:prSet presAssocID="{056615D2-E71E-4B62-A12A-B6F6B1C40906}" presName="bullet5b" presStyleLbl="node1" presStyleIdx="1" presStyleCnt="5" custLinFactX="32230" custLinFactNeighborX="100000" custLinFactNeighborY="-78262"/>
      <dgm:spPr>
        <a:solidFill>
          <a:srgbClr val="FF3300"/>
        </a:solidFill>
      </dgm:spPr>
    </dgm:pt>
    <dgm:pt modelId="{B97EB854-D00D-41C9-A236-2990E27877CD}" type="pres">
      <dgm:prSet presAssocID="{056615D2-E71E-4B62-A12A-B6F6B1C40906}" presName="textBox5b" presStyleLbl="revTx" presStyleIdx="1" presStyleCnt="5" custScaleX="118838" custScaleY="81520" custLinFactNeighborX="-60628" custLinFactNeighborY="14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696E8C-E4EB-4716-B9EE-BA4DA3878FEE}" type="pres">
      <dgm:prSet presAssocID="{2E87D919-115A-4080-969C-D162F55B2595}" presName="bullet5c" presStyleLbl="node1" presStyleIdx="2" presStyleCnt="5"/>
      <dgm:spPr>
        <a:solidFill>
          <a:srgbClr val="FF3300"/>
        </a:solidFill>
      </dgm:spPr>
      <dgm:t>
        <a:bodyPr/>
        <a:lstStyle/>
        <a:p>
          <a:endParaRPr lang="ru-RU"/>
        </a:p>
      </dgm:t>
    </dgm:pt>
    <dgm:pt modelId="{F099C0F9-7B31-4A41-AFCE-2766F5C14D5A}" type="pres">
      <dgm:prSet presAssocID="{2E87D919-115A-4080-969C-D162F55B2595}" presName="textBox5c" presStyleLbl="revTx" presStyleIdx="2" presStyleCnt="5" custLinFactNeighborX="14004" custLinFactNeighborY="9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7FF5A1-A63D-4F71-8438-52EC95C55D71}" type="pres">
      <dgm:prSet presAssocID="{1049689A-7739-4BB9-A621-6719787462B4}" presName="bullet5d" presStyleLbl="node1" presStyleIdx="3" presStyleCnt="5"/>
      <dgm:spPr>
        <a:solidFill>
          <a:srgbClr val="FF3300"/>
        </a:solidFill>
      </dgm:spPr>
      <dgm:t>
        <a:bodyPr/>
        <a:lstStyle/>
        <a:p>
          <a:endParaRPr lang="ru-RU"/>
        </a:p>
      </dgm:t>
    </dgm:pt>
    <dgm:pt modelId="{39B5215A-75E3-4367-90F1-781627A9F6D9}" type="pres">
      <dgm:prSet presAssocID="{1049689A-7739-4BB9-A621-6719787462B4}" presName="textBox5d" presStyleLbl="revTx" presStyleIdx="3" presStyleCnt="5" custScaleY="33220" custLinFactNeighborX="-17657" custLinFactNeighborY="-29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EAA8A-B2CD-42BF-B98A-A021BAA8F1D6}" type="pres">
      <dgm:prSet presAssocID="{FAFB15A0-7735-4AA8-B18D-EFA8475633DF}" presName="bullet5e" presStyleLbl="node1" presStyleIdx="4" presStyleCnt="5" custLinFactNeighborX="-8734" custLinFactNeighborY="-30054"/>
      <dgm:spPr>
        <a:solidFill>
          <a:srgbClr val="FF3300"/>
        </a:solidFill>
      </dgm:spPr>
    </dgm:pt>
    <dgm:pt modelId="{8F7C9B7B-7B84-40C2-B9B5-29DE123016FA}" type="pres">
      <dgm:prSet presAssocID="{FAFB15A0-7735-4AA8-B18D-EFA8475633DF}" presName="textBox5e" presStyleLbl="revTx" presStyleIdx="4" presStyleCnt="5" custScaleY="31668" custLinFactX="-100000" custLinFactNeighborX="-166736" custLinFactNeighborY="3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CD9B3F-9E0C-4EE9-8871-5EDCB1E87EA9}" type="presOf" srcId="{056615D2-E71E-4B62-A12A-B6F6B1C40906}" destId="{B97EB854-D00D-41C9-A236-2990E27877CD}" srcOrd="0" destOrd="0" presId="urn:microsoft.com/office/officeart/2005/8/layout/arrow2"/>
    <dgm:cxn modelId="{95DA0778-BDD2-4D05-9BA3-40E5A7ECE33D}" srcId="{946232BE-C2F6-4E09-A25E-59BA78E7F559}" destId="{FAFB15A0-7735-4AA8-B18D-EFA8475633DF}" srcOrd="4" destOrd="0" parTransId="{50EB3E10-D3EF-4A8D-BEFA-8FDD5344564D}" sibTransId="{3ED0114D-6110-47A1-936A-C532308D371B}"/>
    <dgm:cxn modelId="{2B694211-86FA-464B-8045-C6593D6A95C6}" srcId="{946232BE-C2F6-4E09-A25E-59BA78E7F559}" destId="{056615D2-E71E-4B62-A12A-B6F6B1C40906}" srcOrd="1" destOrd="0" parTransId="{FC2CE693-7D8E-48DD-AF99-6B3FD263261E}" sibTransId="{4BBCB49A-C033-414E-8287-68EF68593558}"/>
    <dgm:cxn modelId="{941BD456-B087-4D6B-BB84-E12ADA9CA771}" type="presOf" srcId="{A194E47C-0C29-44EA-A595-AD364279E18D}" destId="{142A597B-E7BA-45F6-B3AB-2BB70D89A1D7}" srcOrd="0" destOrd="0" presId="urn:microsoft.com/office/officeart/2005/8/layout/arrow2"/>
    <dgm:cxn modelId="{B468BAF1-2083-4A1D-AE19-43AC9181F21B}" srcId="{946232BE-C2F6-4E09-A25E-59BA78E7F559}" destId="{9B67D500-ABCF-4B2D-BDF2-C3A68872F606}" srcOrd="12" destOrd="0" parTransId="{2B26DCAB-2373-40FB-BDBA-58ABFCC54CD8}" sibTransId="{41985F67-53BB-4590-8713-4C1257AC8FCD}"/>
    <dgm:cxn modelId="{7C314D64-D2D0-40A9-A595-A71CF468CCA8}" type="presOf" srcId="{1049689A-7739-4BB9-A621-6719787462B4}" destId="{39B5215A-75E3-4367-90F1-781627A9F6D9}" srcOrd="0" destOrd="0" presId="urn:microsoft.com/office/officeart/2005/8/layout/arrow2"/>
    <dgm:cxn modelId="{2D4F1C1B-DA30-43D1-9C4C-73FC9E373D9D}" srcId="{946232BE-C2F6-4E09-A25E-59BA78E7F559}" destId="{D3003CA3-EBBE-415B-8E2E-291D73619FE0}" srcOrd="6" destOrd="0" parTransId="{B15DF345-97BA-48EC-94AA-7A8784D356D7}" sibTransId="{D89352EC-6FC4-42E7-850A-B68EC971CDA6}"/>
    <dgm:cxn modelId="{81F81407-080D-460D-8C90-62D4BE8DD43F}" srcId="{946232BE-C2F6-4E09-A25E-59BA78E7F559}" destId="{2E87D919-115A-4080-969C-D162F55B2595}" srcOrd="2" destOrd="0" parTransId="{96A2DE79-F4E2-4CB5-8FA9-7DA3FDC760E8}" sibTransId="{ADAD07AD-EDD6-4160-BB03-C62CB27CF201}"/>
    <dgm:cxn modelId="{8EC43D65-887A-44D0-9F8C-942599199B0B}" srcId="{946232BE-C2F6-4E09-A25E-59BA78E7F559}" destId="{1049689A-7739-4BB9-A621-6719787462B4}" srcOrd="3" destOrd="0" parTransId="{34D89121-2846-4446-9CAB-FD289660DEB1}" sibTransId="{D3DC4B6B-033B-48B6-9016-5510094EA9CA}"/>
    <dgm:cxn modelId="{63C576FF-8483-4B44-94EA-3D3566F49EBD}" srcId="{946232BE-C2F6-4E09-A25E-59BA78E7F559}" destId="{127CADC2-820E-4A87-91EC-E81A71E04172}" srcOrd="7" destOrd="0" parTransId="{D0A8259C-AFDB-42A4-A93A-414322724E4B}" sibTransId="{15D83F2D-8308-47D1-9386-51D887CF3585}"/>
    <dgm:cxn modelId="{E32992F0-E968-4EAC-A63B-FA9532856B5A}" srcId="{946232BE-C2F6-4E09-A25E-59BA78E7F559}" destId="{A194E47C-0C29-44EA-A595-AD364279E18D}" srcOrd="0" destOrd="0" parTransId="{FA109BA2-338A-4944-9ED0-0CC204CA9BBC}" sibTransId="{651AA284-A772-4B2A-A224-6D30B36AAECF}"/>
    <dgm:cxn modelId="{4E1D672A-849D-495D-B793-68DBEA673D38}" srcId="{946232BE-C2F6-4E09-A25E-59BA78E7F559}" destId="{569F9646-E7C6-4E23-BD25-6DC134EB080D}" srcOrd="8" destOrd="0" parTransId="{3BC79571-AFB7-41D4-A6A7-68851A7EAC8F}" sibTransId="{1BF395B7-F312-4C0E-9D2D-38856F46EB95}"/>
    <dgm:cxn modelId="{02F0C620-6D35-4B32-BBD8-457B0A554FF7}" srcId="{946232BE-C2F6-4E09-A25E-59BA78E7F559}" destId="{3E926CD0-325F-4F9C-AAD5-444901ED4AE6}" srcOrd="5" destOrd="0" parTransId="{B701D348-D3D4-459E-9CA4-E97C85953C5E}" sibTransId="{A9BCB6E2-48D6-4804-8CC0-045D88844712}"/>
    <dgm:cxn modelId="{811D6540-99C1-430B-8500-31EB2ADF4092}" srcId="{946232BE-C2F6-4E09-A25E-59BA78E7F559}" destId="{8E56C1BF-51BA-42B5-BE55-77CFF52E3A86}" srcOrd="14" destOrd="0" parTransId="{DD90E430-D687-447B-BC6B-03FEAB8EBA7F}" sibTransId="{7340A4D3-FB34-4AAD-8583-356F62DB8380}"/>
    <dgm:cxn modelId="{6D697BCD-B8F0-442C-A425-DBAF73044867}" srcId="{946232BE-C2F6-4E09-A25E-59BA78E7F559}" destId="{C78153B3-E46C-4C52-BD81-9CAC3D49E729}" srcOrd="11" destOrd="0" parTransId="{6821E745-EAB3-432B-AEF2-229776180E6B}" sibTransId="{4BB1330E-9809-4749-AAC9-A5486DB74323}"/>
    <dgm:cxn modelId="{49A30536-FF25-4CC5-A450-B496148E764C}" type="presOf" srcId="{FAFB15A0-7735-4AA8-B18D-EFA8475633DF}" destId="{8F7C9B7B-7B84-40C2-B9B5-29DE123016FA}" srcOrd="0" destOrd="0" presId="urn:microsoft.com/office/officeart/2005/8/layout/arrow2"/>
    <dgm:cxn modelId="{35A1C1F3-D79B-4D3B-95AF-BFDAED75F4C8}" type="presOf" srcId="{2E87D919-115A-4080-969C-D162F55B2595}" destId="{F099C0F9-7B31-4A41-AFCE-2766F5C14D5A}" srcOrd="0" destOrd="0" presId="urn:microsoft.com/office/officeart/2005/8/layout/arrow2"/>
    <dgm:cxn modelId="{358A9678-95C7-49FE-A20B-75F001A85103}" srcId="{946232BE-C2F6-4E09-A25E-59BA78E7F559}" destId="{A068AE63-CFEF-4615-8023-8136A3FD08E0}" srcOrd="13" destOrd="0" parTransId="{0235FB5C-F0FE-4BB5-8EDF-649071B32045}" sibTransId="{C0EF2FD1-704E-4A71-8C56-C5A80B543AF2}"/>
    <dgm:cxn modelId="{379486C4-3100-4F52-8D45-624E270C1002}" type="presOf" srcId="{946232BE-C2F6-4E09-A25E-59BA78E7F559}" destId="{0A26F391-DFCE-4A63-B94F-44774608B9E0}" srcOrd="0" destOrd="0" presId="urn:microsoft.com/office/officeart/2005/8/layout/arrow2"/>
    <dgm:cxn modelId="{D0770146-4FA6-495D-8589-D0B0F09194FF}" srcId="{946232BE-C2F6-4E09-A25E-59BA78E7F559}" destId="{E4621273-5D42-4E21-B85D-F055C1AB929E}" srcOrd="10" destOrd="0" parTransId="{2E780DDA-E87E-413F-8C19-14366DB174F0}" sibTransId="{2461BD32-0C21-4C89-BA56-EEC4EEBEC5F2}"/>
    <dgm:cxn modelId="{BF486516-023E-431E-945F-FECBD746D7CB}" srcId="{946232BE-C2F6-4E09-A25E-59BA78E7F559}" destId="{98F37048-03F6-48D9-B8DF-6AA522460897}" srcOrd="9" destOrd="0" parTransId="{F76F6624-0D61-4BCF-B7F2-CF93792EBB29}" sibTransId="{ED7FAB4E-7C21-4E81-A98F-6E6210567986}"/>
    <dgm:cxn modelId="{CFEFCB97-8540-4271-9077-4208EC18603D}" type="presParOf" srcId="{0A26F391-DFCE-4A63-B94F-44774608B9E0}" destId="{2AB6BE48-4DC9-4AE9-874F-58474356AA76}" srcOrd="0" destOrd="0" presId="urn:microsoft.com/office/officeart/2005/8/layout/arrow2"/>
    <dgm:cxn modelId="{A3DCD81B-133C-4212-AA4F-8B7D7E339BED}" type="presParOf" srcId="{0A26F391-DFCE-4A63-B94F-44774608B9E0}" destId="{9B3FFDC9-793A-497A-BCBB-A24C4F0F64CD}" srcOrd="1" destOrd="0" presId="urn:microsoft.com/office/officeart/2005/8/layout/arrow2"/>
    <dgm:cxn modelId="{2D298E98-961D-4927-8026-857936070852}" type="presParOf" srcId="{9B3FFDC9-793A-497A-BCBB-A24C4F0F64CD}" destId="{2075CC4C-A192-4A18-BFE7-7DC9477A3C79}" srcOrd="0" destOrd="0" presId="urn:microsoft.com/office/officeart/2005/8/layout/arrow2"/>
    <dgm:cxn modelId="{EB86D31C-D7E4-4B3A-9ED1-AED8553A0663}" type="presParOf" srcId="{9B3FFDC9-793A-497A-BCBB-A24C4F0F64CD}" destId="{142A597B-E7BA-45F6-B3AB-2BB70D89A1D7}" srcOrd="1" destOrd="0" presId="urn:microsoft.com/office/officeart/2005/8/layout/arrow2"/>
    <dgm:cxn modelId="{58B59C1D-6395-4650-97B5-5FCFB9D90727}" type="presParOf" srcId="{9B3FFDC9-793A-497A-BCBB-A24C4F0F64CD}" destId="{93E9A997-BC01-425A-8BB9-27909CEAB07A}" srcOrd="2" destOrd="0" presId="urn:microsoft.com/office/officeart/2005/8/layout/arrow2"/>
    <dgm:cxn modelId="{88D01555-D35B-403F-A69F-BAE3F47CAAD5}" type="presParOf" srcId="{9B3FFDC9-793A-497A-BCBB-A24C4F0F64CD}" destId="{B97EB854-D00D-41C9-A236-2990E27877CD}" srcOrd="3" destOrd="0" presId="urn:microsoft.com/office/officeart/2005/8/layout/arrow2"/>
    <dgm:cxn modelId="{DD1D4892-A6C5-498A-8C20-D68150700EBA}" type="presParOf" srcId="{9B3FFDC9-793A-497A-BCBB-A24C4F0F64CD}" destId="{DB696E8C-E4EB-4716-B9EE-BA4DA3878FEE}" srcOrd="4" destOrd="0" presId="urn:microsoft.com/office/officeart/2005/8/layout/arrow2"/>
    <dgm:cxn modelId="{631378F4-4468-44E8-8A53-027F27B0CF1B}" type="presParOf" srcId="{9B3FFDC9-793A-497A-BCBB-A24C4F0F64CD}" destId="{F099C0F9-7B31-4A41-AFCE-2766F5C14D5A}" srcOrd="5" destOrd="0" presId="urn:microsoft.com/office/officeart/2005/8/layout/arrow2"/>
    <dgm:cxn modelId="{B0A21FE7-49BA-439C-A2ED-CABD06B84C7B}" type="presParOf" srcId="{9B3FFDC9-793A-497A-BCBB-A24C4F0F64CD}" destId="{B57FF5A1-A63D-4F71-8438-52EC95C55D71}" srcOrd="6" destOrd="0" presId="urn:microsoft.com/office/officeart/2005/8/layout/arrow2"/>
    <dgm:cxn modelId="{8F3A04F7-2E11-43DF-917D-A60E08458B63}" type="presParOf" srcId="{9B3FFDC9-793A-497A-BCBB-A24C4F0F64CD}" destId="{39B5215A-75E3-4367-90F1-781627A9F6D9}" srcOrd="7" destOrd="0" presId="urn:microsoft.com/office/officeart/2005/8/layout/arrow2"/>
    <dgm:cxn modelId="{A46432E3-0EBC-4DE2-9D4A-3FACB0952904}" type="presParOf" srcId="{9B3FFDC9-793A-497A-BCBB-A24C4F0F64CD}" destId="{DE2EAA8A-B2CD-42BF-B98A-A021BAA8F1D6}" srcOrd="8" destOrd="0" presId="urn:microsoft.com/office/officeart/2005/8/layout/arrow2"/>
    <dgm:cxn modelId="{B9544AA3-01A2-4976-BFA9-A42131C4FF88}" type="presParOf" srcId="{9B3FFDC9-793A-497A-BCBB-A24C4F0F64CD}" destId="{8F7C9B7B-7B84-40C2-B9B5-29DE123016FA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7C0F6-45A6-4D77-AC37-1B358B94A186}">
      <dsp:nvSpPr>
        <dsp:cNvPr id="0" name=""/>
        <dsp:cNvSpPr/>
      </dsp:nvSpPr>
      <dsp:spPr>
        <a:xfrm>
          <a:off x="0" y="396015"/>
          <a:ext cx="1046742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A4868-DAB5-493A-BD3F-52E6F991CF69}">
      <dsp:nvSpPr>
        <dsp:cNvPr id="0" name=""/>
        <dsp:cNvSpPr/>
      </dsp:nvSpPr>
      <dsp:spPr>
        <a:xfrm>
          <a:off x="523371" y="100815"/>
          <a:ext cx="7327200" cy="5904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951" tIns="0" rIns="276951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</a:rPr>
            <a:t>Модернизация профессионального образования через участие в национальных и федеральных проектах</a:t>
          </a: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52192" y="129636"/>
        <a:ext cx="7269558" cy="532758"/>
      </dsp:txXfrm>
    </dsp:sp>
    <dsp:sp modelId="{5DDE5860-F335-4452-BA17-2804554E6209}">
      <dsp:nvSpPr>
        <dsp:cNvPr id="0" name=""/>
        <dsp:cNvSpPr/>
      </dsp:nvSpPr>
      <dsp:spPr>
        <a:xfrm>
          <a:off x="0" y="1303215"/>
          <a:ext cx="1046742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70D07C-018C-46C6-920C-BFA6B6CBC104}">
      <dsp:nvSpPr>
        <dsp:cNvPr id="0" name=""/>
        <dsp:cNvSpPr/>
      </dsp:nvSpPr>
      <dsp:spPr>
        <a:xfrm>
          <a:off x="523371" y="1008015"/>
          <a:ext cx="7327200" cy="5904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951" tIns="0" rIns="276951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</a:rPr>
            <a:t>Цифровая образовательная среда</a:t>
          </a: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52192" y="1036836"/>
        <a:ext cx="7269558" cy="532758"/>
      </dsp:txXfrm>
    </dsp:sp>
    <dsp:sp modelId="{640D8B17-5FE6-4FCC-81BE-2074C816C792}">
      <dsp:nvSpPr>
        <dsp:cNvPr id="0" name=""/>
        <dsp:cNvSpPr/>
      </dsp:nvSpPr>
      <dsp:spPr>
        <a:xfrm>
          <a:off x="0" y="2210415"/>
          <a:ext cx="1046742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7109C-2A57-4B36-BF4B-45F53817E65A}">
      <dsp:nvSpPr>
        <dsp:cNvPr id="0" name=""/>
        <dsp:cNvSpPr/>
      </dsp:nvSpPr>
      <dsp:spPr>
        <a:xfrm>
          <a:off x="523371" y="1915215"/>
          <a:ext cx="7327200" cy="5904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951" tIns="0" rIns="276951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</a:rPr>
            <a:t>Формирование системы непрерывного образования</a:t>
          </a: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52192" y="1944036"/>
        <a:ext cx="7269558" cy="532758"/>
      </dsp:txXfrm>
    </dsp:sp>
    <dsp:sp modelId="{AA772E78-288C-4668-A9AF-23546593BF00}">
      <dsp:nvSpPr>
        <dsp:cNvPr id="0" name=""/>
        <dsp:cNvSpPr/>
      </dsp:nvSpPr>
      <dsp:spPr>
        <a:xfrm>
          <a:off x="0" y="3117615"/>
          <a:ext cx="1046742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7897BB-C8ED-464D-A2EA-91652379CA20}">
      <dsp:nvSpPr>
        <dsp:cNvPr id="0" name=""/>
        <dsp:cNvSpPr/>
      </dsp:nvSpPr>
      <dsp:spPr>
        <a:xfrm>
          <a:off x="523371" y="2822415"/>
          <a:ext cx="7327200" cy="5904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951" tIns="0" rIns="276951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</a:rPr>
            <a:t>Развитие системы профессиональных конкурсов</a:t>
          </a: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52192" y="2851236"/>
        <a:ext cx="7269558" cy="532758"/>
      </dsp:txXfrm>
    </dsp:sp>
    <dsp:sp modelId="{75D2B63B-A02C-4953-BA6C-54B2BDB30BFD}">
      <dsp:nvSpPr>
        <dsp:cNvPr id="0" name=""/>
        <dsp:cNvSpPr/>
      </dsp:nvSpPr>
      <dsp:spPr>
        <a:xfrm>
          <a:off x="0" y="4024815"/>
          <a:ext cx="1046742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C57A2A-E85D-4928-AA97-9491B5B300B1}">
      <dsp:nvSpPr>
        <dsp:cNvPr id="0" name=""/>
        <dsp:cNvSpPr/>
      </dsp:nvSpPr>
      <dsp:spPr>
        <a:xfrm>
          <a:off x="523371" y="3729615"/>
          <a:ext cx="7327200" cy="5904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951" tIns="0" rIns="276951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</a:rPr>
            <a:t>Самоопределение и профессиональная ориентация обучающихся</a:t>
          </a: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52192" y="3758436"/>
        <a:ext cx="7269558" cy="532758"/>
      </dsp:txXfrm>
    </dsp:sp>
    <dsp:sp modelId="{4BD5D258-457A-468E-992E-6801AD191636}">
      <dsp:nvSpPr>
        <dsp:cNvPr id="0" name=""/>
        <dsp:cNvSpPr/>
      </dsp:nvSpPr>
      <dsp:spPr>
        <a:xfrm>
          <a:off x="0" y="4932015"/>
          <a:ext cx="1046742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E8A579-1431-4DA8-BE77-E152DD2944E9}">
      <dsp:nvSpPr>
        <dsp:cNvPr id="0" name=""/>
        <dsp:cNvSpPr/>
      </dsp:nvSpPr>
      <dsp:spPr>
        <a:xfrm>
          <a:off x="523371" y="4636815"/>
          <a:ext cx="7327200" cy="5904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951" tIns="0" rIns="276951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</a:rPr>
            <a:t>Внедрение модели наставничества в разных формах</a:t>
          </a: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52192" y="4665636"/>
        <a:ext cx="7269558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7C0F6-45A6-4D77-AC37-1B358B94A186}">
      <dsp:nvSpPr>
        <dsp:cNvPr id="0" name=""/>
        <dsp:cNvSpPr/>
      </dsp:nvSpPr>
      <dsp:spPr>
        <a:xfrm>
          <a:off x="0" y="412601"/>
          <a:ext cx="1011263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A4868-DAB5-493A-BD3F-52E6F991CF69}">
      <dsp:nvSpPr>
        <dsp:cNvPr id="0" name=""/>
        <dsp:cNvSpPr/>
      </dsp:nvSpPr>
      <dsp:spPr>
        <a:xfrm>
          <a:off x="505631" y="102641"/>
          <a:ext cx="7078841" cy="61992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563" tIns="0" rIns="267563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35893" y="132903"/>
        <a:ext cx="7018317" cy="559396"/>
      </dsp:txXfrm>
    </dsp:sp>
    <dsp:sp modelId="{5DDE5860-F335-4452-BA17-2804554E6209}">
      <dsp:nvSpPr>
        <dsp:cNvPr id="0" name=""/>
        <dsp:cNvSpPr/>
      </dsp:nvSpPr>
      <dsp:spPr>
        <a:xfrm>
          <a:off x="0" y="1365161"/>
          <a:ext cx="1011263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70D07C-018C-46C6-920C-BFA6B6CBC104}">
      <dsp:nvSpPr>
        <dsp:cNvPr id="0" name=""/>
        <dsp:cNvSpPr/>
      </dsp:nvSpPr>
      <dsp:spPr>
        <a:xfrm>
          <a:off x="505631" y="1055201"/>
          <a:ext cx="7078841" cy="61992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563" tIns="0" rIns="267563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35893" y="1085463"/>
        <a:ext cx="7018317" cy="559396"/>
      </dsp:txXfrm>
    </dsp:sp>
    <dsp:sp modelId="{640D8B17-5FE6-4FCC-81BE-2074C816C792}">
      <dsp:nvSpPr>
        <dsp:cNvPr id="0" name=""/>
        <dsp:cNvSpPr/>
      </dsp:nvSpPr>
      <dsp:spPr>
        <a:xfrm>
          <a:off x="0" y="2317721"/>
          <a:ext cx="1011263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7109C-2A57-4B36-BF4B-45F53817E65A}">
      <dsp:nvSpPr>
        <dsp:cNvPr id="0" name=""/>
        <dsp:cNvSpPr/>
      </dsp:nvSpPr>
      <dsp:spPr>
        <a:xfrm>
          <a:off x="505631" y="2007761"/>
          <a:ext cx="7078841" cy="61992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563" tIns="0" rIns="267563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35893" y="2038023"/>
        <a:ext cx="7018317" cy="559396"/>
      </dsp:txXfrm>
    </dsp:sp>
    <dsp:sp modelId="{AA772E78-288C-4668-A9AF-23546593BF00}">
      <dsp:nvSpPr>
        <dsp:cNvPr id="0" name=""/>
        <dsp:cNvSpPr/>
      </dsp:nvSpPr>
      <dsp:spPr>
        <a:xfrm>
          <a:off x="0" y="3270281"/>
          <a:ext cx="1011263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7897BB-C8ED-464D-A2EA-91652379CA20}">
      <dsp:nvSpPr>
        <dsp:cNvPr id="0" name=""/>
        <dsp:cNvSpPr/>
      </dsp:nvSpPr>
      <dsp:spPr>
        <a:xfrm>
          <a:off x="505631" y="2960321"/>
          <a:ext cx="7078841" cy="61992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563" tIns="0" rIns="267563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35893" y="2990583"/>
        <a:ext cx="7018317" cy="559396"/>
      </dsp:txXfrm>
    </dsp:sp>
    <dsp:sp modelId="{75D2B63B-A02C-4953-BA6C-54B2BDB30BFD}">
      <dsp:nvSpPr>
        <dsp:cNvPr id="0" name=""/>
        <dsp:cNvSpPr/>
      </dsp:nvSpPr>
      <dsp:spPr>
        <a:xfrm>
          <a:off x="0" y="4222841"/>
          <a:ext cx="1011263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C57A2A-E85D-4928-AA97-9491B5B300B1}">
      <dsp:nvSpPr>
        <dsp:cNvPr id="0" name=""/>
        <dsp:cNvSpPr/>
      </dsp:nvSpPr>
      <dsp:spPr>
        <a:xfrm>
          <a:off x="505631" y="3912881"/>
          <a:ext cx="7078841" cy="61992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563" tIns="0" rIns="267563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35893" y="3943143"/>
        <a:ext cx="7018317" cy="559396"/>
      </dsp:txXfrm>
    </dsp:sp>
    <dsp:sp modelId="{4BD5D258-457A-468E-992E-6801AD191636}">
      <dsp:nvSpPr>
        <dsp:cNvPr id="0" name=""/>
        <dsp:cNvSpPr/>
      </dsp:nvSpPr>
      <dsp:spPr>
        <a:xfrm>
          <a:off x="0" y="5175401"/>
          <a:ext cx="1011263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E8A579-1431-4DA8-BE77-E152DD2944E9}">
      <dsp:nvSpPr>
        <dsp:cNvPr id="0" name=""/>
        <dsp:cNvSpPr/>
      </dsp:nvSpPr>
      <dsp:spPr>
        <a:xfrm>
          <a:off x="505631" y="4865441"/>
          <a:ext cx="7078841" cy="61992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563" tIns="0" rIns="267563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35893" y="4895703"/>
        <a:ext cx="7018317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6BE48-4DC9-4AE9-874F-58474356AA76}">
      <dsp:nvSpPr>
        <dsp:cNvPr id="0" name=""/>
        <dsp:cNvSpPr/>
      </dsp:nvSpPr>
      <dsp:spPr>
        <a:xfrm>
          <a:off x="232426" y="0"/>
          <a:ext cx="9693299" cy="605831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75CC4C-A192-4A18-BFE7-7DC9477A3C79}">
      <dsp:nvSpPr>
        <dsp:cNvPr id="0" name=""/>
        <dsp:cNvSpPr/>
      </dsp:nvSpPr>
      <dsp:spPr>
        <a:xfrm>
          <a:off x="1187216" y="4504960"/>
          <a:ext cx="222945" cy="222945"/>
        </a:xfrm>
        <a:prstGeom prst="ellipse">
          <a:avLst/>
        </a:prstGeom>
        <a:solidFill>
          <a:srgbClr val="FF33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A597B-E7BA-45F6-B3AB-2BB70D89A1D7}">
      <dsp:nvSpPr>
        <dsp:cNvPr id="0" name=""/>
        <dsp:cNvSpPr/>
      </dsp:nvSpPr>
      <dsp:spPr>
        <a:xfrm>
          <a:off x="226197" y="4922789"/>
          <a:ext cx="1892365" cy="1135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34" tIns="0" rIns="0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Реализовано 18 ООП</a:t>
          </a:r>
          <a:endParaRPr lang="ru-RU" sz="1800" b="1" kern="1200" dirty="0"/>
        </a:p>
      </dsp:txBody>
      <dsp:txXfrm>
        <a:off x="226197" y="4922789"/>
        <a:ext cx="1892365" cy="1135522"/>
      </dsp:txXfrm>
    </dsp:sp>
    <dsp:sp modelId="{93E9A997-BC01-425A-8BB9-27909CEAB07A}">
      <dsp:nvSpPr>
        <dsp:cNvPr id="0" name=""/>
        <dsp:cNvSpPr/>
      </dsp:nvSpPr>
      <dsp:spPr>
        <a:xfrm>
          <a:off x="2855460" y="3072297"/>
          <a:ext cx="348958" cy="348958"/>
        </a:xfrm>
        <a:prstGeom prst="ellipse">
          <a:avLst/>
        </a:prstGeom>
        <a:solidFill>
          <a:srgbClr val="FF33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7EB854-D00D-41C9-A236-2990E27877CD}">
      <dsp:nvSpPr>
        <dsp:cNvPr id="0" name=""/>
        <dsp:cNvSpPr/>
      </dsp:nvSpPr>
      <dsp:spPr>
        <a:xfrm>
          <a:off x="1441393" y="3988981"/>
          <a:ext cx="1912207" cy="2069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06" tIns="0" rIns="0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Не менее 70% электронных курсов разработано</a:t>
          </a:r>
          <a:endParaRPr lang="ru-RU" sz="1800" b="1" kern="1200" dirty="0"/>
        </a:p>
      </dsp:txBody>
      <dsp:txXfrm>
        <a:off x="1441393" y="3988981"/>
        <a:ext cx="1912207" cy="2069330"/>
      </dsp:txXfrm>
    </dsp:sp>
    <dsp:sp modelId="{DB696E8C-E4EB-4716-B9EE-BA4DA3878FEE}">
      <dsp:nvSpPr>
        <dsp:cNvPr id="0" name=""/>
        <dsp:cNvSpPr/>
      </dsp:nvSpPr>
      <dsp:spPr>
        <a:xfrm>
          <a:off x="3944959" y="2420901"/>
          <a:ext cx="465278" cy="465278"/>
        </a:xfrm>
        <a:prstGeom prst="ellipse">
          <a:avLst/>
        </a:prstGeom>
        <a:solidFill>
          <a:srgbClr val="FF33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99C0F9-7B31-4A41-AFCE-2766F5C14D5A}">
      <dsp:nvSpPr>
        <dsp:cNvPr id="0" name=""/>
        <dsp:cNvSpPr/>
      </dsp:nvSpPr>
      <dsp:spPr>
        <a:xfrm>
          <a:off x="4439586" y="2653540"/>
          <a:ext cx="1870806" cy="3404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541" tIns="0" rIns="0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584 обучающихся успешно прошли ДЭ</a:t>
          </a:r>
          <a:endParaRPr lang="ru-RU" sz="1800" b="1" kern="1200" dirty="0"/>
        </a:p>
      </dsp:txBody>
      <dsp:txXfrm>
        <a:off x="4439586" y="2653540"/>
        <a:ext cx="1870806" cy="3404771"/>
      </dsp:txXfrm>
    </dsp:sp>
    <dsp:sp modelId="{B57FF5A1-A63D-4F71-8438-52EC95C55D71}">
      <dsp:nvSpPr>
        <dsp:cNvPr id="0" name=""/>
        <dsp:cNvSpPr/>
      </dsp:nvSpPr>
      <dsp:spPr>
        <a:xfrm>
          <a:off x="5747913" y="1698750"/>
          <a:ext cx="600984" cy="600984"/>
        </a:xfrm>
        <a:prstGeom prst="ellipse">
          <a:avLst/>
        </a:prstGeom>
        <a:solidFill>
          <a:srgbClr val="FF33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B5215A-75E3-4367-90F1-781627A9F6D9}">
      <dsp:nvSpPr>
        <dsp:cNvPr id="0" name=""/>
        <dsp:cNvSpPr/>
      </dsp:nvSpPr>
      <dsp:spPr>
        <a:xfrm>
          <a:off x="5706096" y="2156491"/>
          <a:ext cx="1938659" cy="1348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8449" tIns="0" rIns="0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50 обучающихся, успешно прошедших ВПР </a:t>
          </a:r>
          <a:endParaRPr lang="ru-RU" sz="1800" b="1" kern="1200" dirty="0"/>
        </a:p>
      </dsp:txBody>
      <dsp:txXfrm>
        <a:off x="5706096" y="2156491"/>
        <a:ext cx="1938659" cy="1348422"/>
      </dsp:txXfrm>
    </dsp:sp>
    <dsp:sp modelId="{DE2EAA8A-B2CD-42BF-B98A-A021BAA8F1D6}">
      <dsp:nvSpPr>
        <dsp:cNvPr id="0" name=""/>
        <dsp:cNvSpPr/>
      </dsp:nvSpPr>
      <dsp:spPr>
        <a:xfrm>
          <a:off x="7537298" y="986364"/>
          <a:ext cx="765770" cy="765770"/>
        </a:xfrm>
        <a:prstGeom prst="ellipse">
          <a:avLst/>
        </a:prstGeom>
        <a:solidFill>
          <a:srgbClr val="FF33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7C9B7B-7B84-40C2-B9B5-29DE123016FA}">
      <dsp:nvSpPr>
        <dsp:cNvPr id="0" name=""/>
        <dsp:cNvSpPr/>
      </dsp:nvSpPr>
      <dsp:spPr>
        <a:xfrm>
          <a:off x="2815962" y="3279603"/>
          <a:ext cx="1938659" cy="141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766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Снижено количество неаттестованных студентов по</a:t>
          </a:r>
          <a:endParaRPr lang="ru-RU" sz="1600" b="1" kern="1200" dirty="0"/>
        </a:p>
      </dsp:txBody>
      <dsp:txXfrm>
        <a:off x="2815962" y="3279603"/>
        <a:ext cx="1938659" cy="1412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553" cy="3397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755" y="0"/>
            <a:ext cx="4302553" cy="3397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73D77-B5DD-48CD-B16C-32DDC6581A4E}" type="datetimeFigureOut">
              <a:rPr lang="ru-RU" smtClean="0"/>
              <a:t>01.09.2021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869"/>
            <a:ext cx="4302553" cy="339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755" y="6456869"/>
            <a:ext cx="4302553" cy="339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5854F-18A3-42BD-AC66-52B3F1958A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320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41065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1" y="0"/>
            <a:ext cx="4301543" cy="341065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7A7BBCE1-84C6-47FC-9607-4EC1B94714B1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5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1543" cy="341064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1" y="6456613"/>
            <a:ext cx="4301543" cy="341064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0B34DE8E-631C-4CDC-A828-B764847915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438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654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5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68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537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43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23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754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538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151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35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841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111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42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355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233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33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980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668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64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02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36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58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72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9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9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96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65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087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07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995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88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20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97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22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32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13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009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45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06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9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5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92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49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711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43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169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0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54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36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20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02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31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74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02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88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61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7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89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65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930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56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582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94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18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30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C91E1B-3F58-FF4F-BF76-0D9629F4B481}" type="slidenum">
              <a:rPr kumimoji="0" lang="ru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95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2A0E444E-0258-E448-A265-7E245222BA02}"/>
              </a:ext>
            </a:extLst>
          </p:cNvPr>
          <p:cNvGrpSpPr/>
          <p:nvPr userDrawn="1"/>
        </p:nvGrpSpPr>
        <p:grpSpPr>
          <a:xfrm flipH="1">
            <a:off x="-1367429" y="-212621"/>
            <a:ext cx="2734857" cy="1513211"/>
            <a:chOff x="8791575" y="-212621"/>
            <a:chExt cx="2222071" cy="1513211"/>
          </a:xfrm>
        </p:grpSpPr>
        <p:sp>
          <p:nvSpPr>
            <p:cNvPr id="12" name="Параллелограмм 11">
              <a:extLst>
                <a:ext uri="{FF2B5EF4-FFF2-40B4-BE49-F238E27FC236}">
                  <a16:creationId xmlns:a16="http://schemas.microsoft.com/office/drawing/2014/main" id="{DDA33798-4B5D-0C43-BE64-987DCBE0F61B}"/>
                </a:ext>
              </a:extLst>
            </p:cNvPr>
            <p:cNvSpPr/>
            <p:nvPr/>
          </p:nvSpPr>
          <p:spPr>
            <a:xfrm>
              <a:off x="8791575" y="176711"/>
              <a:ext cx="2025584" cy="914400"/>
            </a:xfrm>
            <a:prstGeom prst="parallelogram">
              <a:avLst>
                <a:gd name="adj" fmla="val 17666"/>
              </a:avLst>
            </a:prstGeom>
            <a:solidFill>
              <a:srgbClr val="F3F4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Параллелограмм 12">
              <a:extLst>
                <a:ext uri="{FF2B5EF4-FFF2-40B4-BE49-F238E27FC236}">
                  <a16:creationId xmlns:a16="http://schemas.microsoft.com/office/drawing/2014/main" id="{BC828B83-5D66-BA40-B39B-32ECBDA84AA9}"/>
                </a:ext>
              </a:extLst>
            </p:cNvPr>
            <p:cNvSpPr/>
            <p:nvPr/>
          </p:nvSpPr>
          <p:spPr>
            <a:xfrm>
              <a:off x="9531230" y="-212621"/>
              <a:ext cx="284216" cy="914400"/>
            </a:xfrm>
            <a:prstGeom prst="parallelogram">
              <a:avLst>
                <a:gd name="adj" fmla="val 57676"/>
              </a:avLst>
            </a:prstGeom>
            <a:gradFill>
              <a:gsLst>
                <a:gs pos="100000">
                  <a:srgbClr val="CA0040"/>
                </a:gs>
                <a:gs pos="0">
                  <a:srgbClr val="EF335D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Параллелограмм 13">
              <a:extLst>
                <a:ext uri="{FF2B5EF4-FFF2-40B4-BE49-F238E27FC236}">
                  <a16:creationId xmlns:a16="http://schemas.microsoft.com/office/drawing/2014/main" id="{A7508EFE-1779-E548-BC78-C6026002E7EA}"/>
                </a:ext>
              </a:extLst>
            </p:cNvPr>
            <p:cNvSpPr/>
            <p:nvPr/>
          </p:nvSpPr>
          <p:spPr>
            <a:xfrm>
              <a:off x="9618959" y="530535"/>
              <a:ext cx="1394687" cy="629597"/>
            </a:xfrm>
            <a:prstGeom prst="parallelogram">
              <a:avLst>
                <a:gd name="adj" fmla="val 18342"/>
              </a:avLst>
            </a:prstGeom>
            <a:gradFill>
              <a:gsLst>
                <a:gs pos="100000">
                  <a:srgbClr val="4A56AC"/>
                </a:gs>
                <a:gs pos="0">
                  <a:srgbClr val="080A89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Параллелограмм 14">
              <a:extLst>
                <a:ext uri="{FF2B5EF4-FFF2-40B4-BE49-F238E27FC236}">
                  <a16:creationId xmlns:a16="http://schemas.microsoft.com/office/drawing/2014/main" id="{9B513E36-34EA-0041-A751-A5B4CB44FDD6}"/>
                </a:ext>
              </a:extLst>
            </p:cNvPr>
            <p:cNvSpPr/>
            <p:nvPr userDrawn="1"/>
          </p:nvSpPr>
          <p:spPr>
            <a:xfrm>
              <a:off x="9679768" y="864077"/>
              <a:ext cx="135678" cy="436513"/>
            </a:xfrm>
            <a:prstGeom prst="parallelogram">
              <a:avLst>
                <a:gd name="adj" fmla="val 57676"/>
              </a:avLst>
            </a:prstGeom>
            <a:gradFill>
              <a:gsLst>
                <a:gs pos="100000">
                  <a:srgbClr val="CA0040"/>
                </a:gs>
                <a:gs pos="0">
                  <a:srgbClr val="EF335D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728930" y="176712"/>
            <a:ext cx="10734143" cy="914400"/>
          </a:xfrm>
        </p:spPr>
        <p:txBody>
          <a:bodyPr/>
          <a:lstStyle>
            <a:lvl1pPr algn="l">
              <a:defRPr sz="2800" b="1" i="0">
                <a:solidFill>
                  <a:srgbClr val="4A56AC"/>
                </a:solidFill>
                <a:latin typeface="Gilroy SemiBold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7664" y="1300590"/>
            <a:ext cx="11316676" cy="4351338"/>
          </a:xfrm>
        </p:spPr>
        <p:txBody>
          <a:bodyPr/>
          <a:lstStyle>
            <a:lvl1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37663" y="6359526"/>
            <a:ext cx="4114800" cy="365125"/>
          </a:xfrm>
        </p:spPr>
        <p:txBody>
          <a:bodyPr/>
          <a:lstStyle>
            <a:lvl1pPr>
              <a:defRPr b="1">
                <a:latin typeface="Gilroy" pitchFamily="2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1404800" y="6492876"/>
            <a:ext cx="857265" cy="365125"/>
          </a:xfrm>
          <a:prstGeom prst="parallelogram">
            <a:avLst>
              <a:gd name="adj" fmla="val 17524"/>
            </a:avLst>
          </a:prstGeom>
          <a:gradFill>
            <a:gsLst>
              <a:gs pos="100000">
                <a:srgbClr val="4A56AC"/>
              </a:gs>
              <a:gs pos="0">
                <a:srgbClr val="080A89"/>
              </a:gs>
            </a:gsLst>
            <a:lin ang="8400000" scaled="0"/>
          </a:gradFill>
        </p:spPr>
        <p:txBody>
          <a:bodyPr/>
          <a:lstStyle>
            <a:lvl1pPr marL="0" indent="-457200">
              <a:defRPr b="1">
                <a:solidFill>
                  <a:schemeClr val="bg1"/>
                </a:solidFill>
                <a:latin typeface="Gilroy" pitchFamily="2" charset="0"/>
              </a:defRPr>
            </a:lvl1pPr>
          </a:lstStyle>
          <a:p>
            <a:pPr marL="0" marR="0" lvl="0" indent="-45720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C91E1B-3F58-FF4F-BF76-0D9629F4B481}" type="slidenum">
              <a:rPr kumimoji="0" lang="ru-UA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-45720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UA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22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7465F6B-6805-C441-9AB9-B8217F458AD4}"/>
              </a:ext>
            </a:extLst>
          </p:cNvPr>
          <p:cNvGrpSpPr/>
          <p:nvPr userDrawn="1"/>
        </p:nvGrpSpPr>
        <p:grpSpPr>
          <a:xfrm flipH="1">
            <a:off x="10820400" y="-212621"/>
            <a:ext cx="2734857" cy="1372753"/>
            <a:chOff x="-1072774" y="-210665"/>
            <a:chExt cx="2222071" cy="1372753"/>
          </a:xfrm>
        </p:grpSpPr>
        <p:sp>
          <p:nvSpPr>
            <p:cNvPr id="12" name="Параллелограмм 11">
              <a:extLst>
                <a:ext uri="{FF2B5EF4-FFF2-40B4-BE49-F238E27FC236}">
                  <a16:creationId xmlns:a16="http://schemas.microsoft.com/office/drawing/2014/main" id="{DDA33798-4B5D-0C43-BE64-987DCBE0F61B}"/>
                </a:ext>
              </a:extLst>
            </p:cNvPr>
            <p:cNvSpPr/>
            <p:nvPr/>
          </p:nvSpPr>
          <p:spPr>
            <a:xfrm flipH="1">
              <a:off x="-876287" y="178667"/>
              <a:ext cx="2025584" cy="914400"/>
            </a:xfrm>
            <a:prstGeom prst="parallelogram">
              <a:avLst>
                <a:gd name="adj" fmla="val 17666"/>
              </a:avLst>
            </a:prstGeom>
            <a:solidFill>
              <a:srgbClr val="F3F4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Параллелограмм 12">
              <a:extLst>
                <a:ext uri="{FF2B5EF4-FFF2-40B4-BE49-F238E27FC236}">
                  <a16:creationId xmlns:a16="http://schemas.microsoft.com/office/drawing/2014/main" id="{BC828B83-5D66-BA40-B39B-32ECBDA84AA9}"/>
                </a:ext>
              </a:extLst>
            </p:cNvPr>
            <p:cNvSpPr/>
            <p:nvPr/>
          </p:nvSpPr>
          <p:spPr>
            <a:xfrm flipH="1">
              <a:off x="125426" y="-210665"/>
              <a:ext cx="284216" cy="914400"/>
            </a:xfrm>
            <a:prstGeom prst="parallelogram">
              <a:avLst>
                <a:gd name="adj" fmla="val 57676"/>
              </a:avLst>
            </a:prstGeom>
            <a:gradFill>
              <a:gsLst>
                <a:gs pos="100000">
                  <a:srgbClr val="CA0040"/>
                </a:gs>
                <a:gs pos="0">
                  <a:srgbClr val="EF335D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Параллелограмм 13">
              <a:extLst>
                <a:ext uri="{FF2B5EF4-FFF2-40B4-BE49-F238E27FC236}">
                  <a16:creationId xmlns:a16="http://schemas.microsoft.com/office/drawing/2014/main" id="{A7508EFE-1779-E548-BC78-C6026002E7EA}"/>
                </a:ext>
              </a:extLst>
            </p:cNvPr>
            <p:cNvSpPr/>
            <p:nvPr/>
          </p:nvSpPr>
          <p:spPr>
            <a:xfrm flipH="1">
              <a:off x="-1072774" y="532491"/>
              <a:ext cx="1394687" cy="629597"/>
            </a:xfrm>
            <a:prstGeom prst="parallelogram">
              <a:avLst>
                <a:gd name="adj" fmla="val 18342"/>
              </a:avLst>
            </a:prstGeom>
            <a:gradFill>
              <a:gsLst>
                <a:gs pos="100000">
                  <a:srgbClr val="4A56AC"/>
                </a:gs>
                <a:gs pos="0">
                  <a:srgbClr val="080A89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Параллелограмм 14">
            <a:extLst>
              <a:ext uri="{FF2B5EF4-FFF2-40B4-BE49-F238E27FC236}">
                <a16:creationId xmlns:a16="http://schemas.microsoft.com/office/drawing/2014/main" id="{9B513E36-34EA-0041-A751-A5B4CB44FDD6}"/>
              </a:ext>
            </a:extLst>
          </p:cNvPr>
          <p:cNvSpPr/>
          <p:nvPr userDrawn="1"/>
        </p:nvSpPr>
        <p:spPr>
          <a:xfrm>
            <a:off x="11913561" y="864078"/>
            <a:ext cx="166988" cy="436513"/>
          </a:xfrm>
          <a:prstGeom prst="parallelogram">
            <a:avLst>
              <a:gd name="adj" fmla="val 57676"/>
            </a:avLst>
          </a:prstGeom>
          <a:gradFill>
            <a:gsLst>
              <a:gs pos="100000">
                <a:srgbClr val="CA0040"/>
              </a:gs>
              <a:gs pos="0">
                <a:srgbClr val="EF335D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930" y="176712"/>
            <a:ext cx="10734143" cy="914400"/>
          </a:xfrm>
        </p:spPr>
        <p:txBody>
          <a:bodyPr/>
          <a:lstStyle>
            <a:lvl1pPr algn="r">
              <a:defRPr sz="2800" b="1" i="0">
                <a:solidFill>
                  <a:srgbClr val="4A56AC"/>
                </a:solidFill>
                <a:latin typeface="Gilroy SemiBold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664" y="1300590"/>
            <a:ext cx="11316676" cy="4351338"/>
          </a:xfrm>
        </p:spPr>
        <p:txBody>
          <a:bodyPr/>
          <a:lstStyle>
            <a:lvl1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7663" y="6359526"/>
            <a:ext cx="4114800" cy="365125"/>
          </a:xfrm>
        </p:spPr>
        <p:txBody>
          <a:bodyPr/>
          <a:lstStyle>
            <a:lvl1pPr>
              <a:defRPr b="1">
                <a:latin typeface="Gilroy" pitchFamily="2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04800" y="6492876"/>
            <a:ext cx="857265" cy="365125"/>
          </a:xfrm>
          <a:prstGeom prst="parallelogram">
            <a:avLst>
              <a:gd name="adj" fmla="val 17524"/>
            </a:avLst>
          </a:prstGeom>
          <a:gradFill>
            <a:gsLst>
              <a:gs pos="100000">
                <a:srgbClr val="4A56AC"/>
              </a:gs>
              <a:gs pos="0">
                <a:srgbClr val="080A89"/>
              </a:gs>
            </a:gsLst>
            <a:lin ang="8400000" scaled="0"/>
          </a:gra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Gilroy" pitchFamily="2" charset="0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C91E1B-3F58-FF4F-BF76-0D9629F4B481}" type="slidenum">
              <a:rPr kumimoji="0" lang="ru-UA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UA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78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52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99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79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56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14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67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20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29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0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847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664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37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70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42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10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73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24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757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1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9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581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55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63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11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680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2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1CADE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7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96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22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51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39B5-C409-4C5A-ADF0-D4D434C1CD0E}" type="datetimeFigureOut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0282CFB-DC49-449C-A19C-9A8F3A8445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783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51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230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79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C91E1B-3F58-FF4F-BF76-0D9629F4B481}" type="slidenum">
              <a:rPr kumimoji="0" lang="ru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589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41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B39B5-C409-4C5A-ADF0-D4D434C1CD0E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01.09.2021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82CFB-DC49-449C-A19C-9A8F3A8445F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860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jpeg"/><Relationship Id="rId7" Type="http://schemas.openxmlformats.org/officeDocument/2006/relationships/image" Target="../media/image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jpeg"/><Relationship Id="rId11" Type="http://schemas.openxmlformats.org/officeDocument/2006/relationships/image" Target="../media/image3.jpeg"/><Relationship Id="rId5" Type="http://schemas.openxmlformats.org/officeDocument/2006/relationships/image" Target="../media/image39.jpeg"/><Relationship Id="rId10" Type="http://schemas.openxmlformats.org/officeDocument/2006/relationships/image" Target="../media/image43.jpeg"/><Relationship Id="rId4" Type="http://schemas.openxmlformats.org/officeDocument/2006/relationships/image" Target="../media/image38.jpeg"/><Relationship Id="rId9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pn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Relationship Id="rId1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8.jpeg"/><Relationship Id="rId11" Type="http://schemas.openxmlformats.org/officeDocument/2006/relationships/image" Target="../media/image80.jpeg"/><Relationship Id="rId5" Type="http://schemas.openxmlformats.org/officeDocument/2006/relationships/image" Target="../media/image87.png"/><Relationship Id="rId10" Type="http://schemas.openxmlformats.org/officeDocument/2006/relationships/image" Target="../media/image92.jpeg"/><Relationship Id="rId4" Type="http://schemas.openxmlformats.org/officeDocument/2006/relationships/image" Target="../media/image86.jpeg"/><Relationship Id="rId9" Type="http://schemas.openxmlformats.org/officeDocument/2006/relationships/image" Target="../media/image9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12" Type="http://schemas.openxmlformats.org/officeDocument/2006/relationships/image" Target="../media/image10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6.jpeg"/><Relationship Id="rId11" Type="http://schemas.openxmlformats.org/officeDocument/2006/relationships/image" Target="../media/image101.jpeg"/><Relationship Id="rId5" Type="http://schemas.openxmlformats.org/officeDocument/2006/relationships/image" Target="../media/image95.jpeg"/><Relationship Id="rId10" Type="http://schemas.openxmlformats.org/officeDocument/2006/relationships/image" Target="../media/image100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03.jpeg"/><Relationship Id="rId7" Type="http://schemas.openxmlformats.org/officeDocument/2006/relationships/image" Target="../media/image10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6.pn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2736" y="5781367"/>
            <a:ext cx="8396232" cy="631469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itchFamily="18" charset="0"/>
              </a:rPr>
              <a:t>31 августа 2021г.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8206" y="845060"/>
            <a:ext cx="9879791" cy="345473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Педагогический совет</a:t>
            </a:r>
            <a:r>
              <a:rPr lang="ru-RU" sz="6600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ru-RU" sz="6600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4400" b="1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/>
            </a:r>
            <a:br>
              <a:rPr lang="ru-RU" sz="4400" b="1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4000" b="1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«Актуальные вопросы организации образовательной деятельности колледжа»</a:t>
            </a:r>
            <a:endParaRPr lang="ru-RU" sz="4400" b="1" dirty="0">
              <a:ln w="1143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997" y="209165"/>
            <a:ext cx="1700556" cy="15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6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24466"/>
            <a:ext cx="8596668" cy="61943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Повестка педагогического совета: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739" y="161375"/>
            <a:ext cx="1700556" cy="156504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979" y="943897"/>
            <a:ext cx="11223523" cy="56043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 smtClean="0"/>
              <a:t>1. Готовность колледжа к новому учебному году, </a:t>
            </a:r>
            <a:r>
              <a:rPr lang="ru-RU" sz="2000" dirty="0" err="1" smtClean="0"/>
              <a:t>Леушканова</a:t>
            </a:r>
            <a:r>
              <a:rPr lang="ru-RU" sz="2000" dirty="0" smtClean="0"/>
              <a:t> О.Ю., директор (20 мин.).</a:t>
            </a:r>
          </a:p>
          <a:p>
            <a:pPr marL="0" indent="0">
              <a:buNone/>
            </a:pPr>
            <a:r>
              <a:rPr lang="ru-RU" sz="2000" dirty="0" smtClean="0"/>
              <a:t>2. Анализ результатов учебной работы в 2020-2021 </a:t>
            </a:r>
            <a:r>
              <a:rPr lang="ru-RU" sz="2000" dirty="0" err="1" smtClean="0"/>
              <a:t>уч.году</a:t>
            </a:r>
            <a:r>
              <a:rPr lang="ru-RU" sz="2000" dirty="0" smtClean="0"/>
              <a:t>, </a:t>
            </a:r>
            <a:r>
              <a:rPr lang="ru-RU" sz="2000" dirty="0" err="1" smtClean="0"/>
              <a:t>Шиляева</a:t>
            </a:r>
            <a:r>
              <a:rPr lang="ru-RU" sz="2000" dirty="0" smtClean="0"/>
              <a:t> Т.А., заместитель директора по УР (15 мин.).</a:t>
            </a:r>
          </a:p>
          <a:p>
            <a:pPr marL="0" indent="0">
              <a:buNone/>
            </a:pPr>
            <a:r>
              <a:rPr lang="ru-RU" sz="2000" dirty="0" smtClean="0"/>
              <a:t>3. Результативность практической подготовки обучающихся в ходе учебной и производственной практики, Еремина Е.И., заместитель директора по УПП (10 мин.)</a:t>
            </a:r>
          </a:p>
          <a:p>
            <a:pPr marL="0" indent="0">
              <a:buNone/>
            </a:pPr>
            <a:r>
              <a:rPr lang="ru-RU" sz="2000" dirty="0" smtClean="0"/>
              <a:t>4. Основные направления и результаты реализации программы воспитания, </a:t>
            </a:r>
            <a:r>
              <a:rPr lang="ru-RU" sz="2000" dirty="0" err="1" smtClean="0"/>
              <a:t>Похилюк</a:t>
            </a:r>
            <a:r>
              <a:rPr lang="ru-RU" sz="2000" dirty="0" smtClean="0"/>
              <a:t> Е.В., заместитель директора по ВР (15 мин.).</a:t>
            </a:r>
          </a:p>
          <a:p>
            <a:pPr marL="0" indent="0">
              <a:buNone/>
            </a:pPr>
            <a:r>
              <a:rPr lang="ru-RU" sz="2000" dirty="0" smtClean="0"/>
              <a:t>5</a:t>
            </a:r>
            <a:r>
              <a:rPr lang="ru-RU" sz="2000" dirty="0"/>
              <a:t>. </a:t>
            </a:r>
            <a:r>
              <a:rPr lang="ru-RU" sz="2000" dirty="0" smtClean="0"/>
              <a:t>Результаты </a:t>
            </a:r>
            <a:r>
              <a:rPr lang="ru-RU" sz="2000" dirty="0"/>
              <a:t>научно-методической </a:t>
            </a:r>
            <a:r>
              <a:rPr lang="ru-RU" sz="2000" dirty="0" smtClean="0"/>
              <a:t>деятельности </a:t>
            </a:r>
            <a:r>
              <a:rPr lang="ru-RU" sz="2000" dirty="0"/>
              <a:t>колледжа </a:t>
            </a:r>
            <a:r>
              <a:rPr lang="ru-RU" sz="2000" dirty="0" smtClean="0"/>
              <a:t>в 2020-2021 уч. году, Иванова Е.Ю., заместитель директор по НМР (15 мин.).</a:t>
            </a:r>
          </a:p>
          <a:p>
            <a:pPr marL="0" indent="0">
              <a:buNone/>
            </a:pPr>
            <a:r>
              <a:rPr lang="ru-RU" sz="2000" dirty="0" smtClean="0"/>
              <a:t>6. Сопровождение деятельности колледжа автоматизированными системами, Толстов Д.О., заместитель директора по информатизации (</a:t>
            </a:r>
            <a:r>
              <a:rPr lang="ru-RU" sz="2000" dirty="0"/>
              <a:t>7</a:t>
            </a:r>
            <a:r>
              <a:rPr lang="ru-RU" sz="2000" dirty="0" smtClean="0"/>
              <a:t> мин.).</a:t>
            </a:r>
          </a:p>
          <a:p>
            <a:pPr marL="0" indent="0">
              <a:buNone/>
            </a:pPr>
            <a:r>
              <a:rPr lang="ru-RU" sz="2000" dirty="0" smtClean="0"/>
              <a:t>7. О выполнении контрольных цифр приема и результатах работы приемной комиссии, Романов Е.А., секретарь приемной комиссии, заведующий отделением дополнительного образования (10 мин.).</a:t>
            </a:r>
          </a:p>
          <a:p>
            <a:pPr marL="0" indent="0">
              <a:buNone/>
            </a:pPr>
            <a:r>
              <a:rPr lang="ru-RU" sz="2000" dirty="0" smtClean="0"/>
              <a:t>8. Забота о здоровье работников – залог улучшения и качества жизни и профессионального долголетия, </a:t>
            </a:r>
            <a:r>
              <a:rPr lang="ru-RU" sz="2000" dirty="0" err="1" smtClean="0"/>
              <a:t>Кустыбаев</a:t>
            </a:r>
            <a:r>
              <a:rPr lang="ru-RU" sz="2000" dirty="0" smtClean="0"/>
              <a:t> Д.А., председатель профсоюзного комитета (7 мин.)</a:t>
            </a:r>
          </a:p>
          <a:p>
            <a:pPr marL="0" indent="0">
              <a:buNone/>
            </a:pPr>
            <a:r>
              <a:rPr lang="ru-RU" sz="2000" dirty="0"/>
              <a:t>9</a:t>
            </a:r>
            <a:r>
              <a:rPr lang="ru-RU" sz="2000" dirty="0" smtClean="0"/>
              <a:t>. Разное.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071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6194" y="1932039"/>
            <a:ext cx="10043651" cy="1366630"/>
          </a:xfrm>
        </p:spPr>
        <p:txBody>
          <a:bodyPr/>
          <a:lstStyle/>
          <a:p>
            <a:pPr algn="ctr"/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Готовность колледжа к новому учебному году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57252" y="4626020"/>
            <a:ext cx="6570405" cy="1096899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Леушканова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Ольга Юрьевна, 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кандидат педагогических наук, директор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739" y="161375"/>
            <a:ext cx="1700556" cy="15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7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926" y="209165"/>
            <a:ext cx="8921076" cy="1026077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90-летие колледжа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8" name="Picture 4" descr="D:\2020\МПК\Приемка колледжа\PhTUgfwSdO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82"/>
          <a:stretch/>
        </p:blipFill>
        <p:spPr bwMode="auto">
          <a:xfrm>
            <a:off x="2645268" y="1447641"/>
            <a:ext cx="5233437" cy="471662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2020\МПК\Приемка колледжа\2021\Фото\мелкие фото\06bac508-4033-4546-8485-73f19277fdc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6" r="25013"/>
          <a:stretch/>
        </p:blipFill>
        <p:spPr bwMode="auto">
          <a:xfrm>
            <a:off x="7588728" y="3082715"/>
            <a:ext cx="4389825" cy="3636473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997" y="209165"/>
            <a:ext cx="1700556" cy="1565044"/>
          </a:xfrm>
          <a:prstGeom prst="rect">
            <a:avLst/>
          </a:prstGeom>
        </p:spPr>
      </p:pic>
      <p:pic>
        <p:nvPicPr>
          <p:cNvPr id="1027" name="Picture 3" descr="D:\2020\МПК\Приемка колледжа\2021\Фото\2.1.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26" y="873700"/>
            <a:ext cx="2582319" cy="3443092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37574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241" y="211443"/>
            <a:ext cx="11507138" cy="89774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Здания и сооружения, находящиеся в оперативном управлении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198935"/>
              </p:ext>
            </p:extLst>
          </p:nvPr>
        </p:nvGraphicFramePr>
        <p:xfrm>
          <a:off x="262241" y="1109183"/>
          <a:ext cx="11578307" cy="526463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37556">
                  <a:extLst>
                    <a:ext uri="{9D8B030D-6E8A-4147-A177-3AD203B41FA5}">
                      <a16:colId xmlns:a16="http://schemas.microsoft.com/office/drawing/2014/main" val="508145093"/>
                    </a:ext>
                  </a:extLst>
                </a:gridCol>
                <a:gridCol w="2883159">
                  <a:extLst>
                    <a:ext uri="{9D8B030D-6E8A-4147-A177-3AD203B41FA5}">
                      <a16:colId xmlns:a16="http://schemas.microsoft.com/office/drawing/2014/main" val="18322476"/>
                    </a:ext>
                  </a:extLst>
                </a:gridCol>
                <a:gridCol w="1784001">
                  <a:extLst>
                    <a:ext uri="{9D8B030D-6E8A-4147-A177-3AD203B41FA5}">
                      <a16:colId xmlns:a16="http://schemas.microsoft.com/office/drawing/2014/main" val="1592480870"/>
                    </a:ext>
                  </a:extLst>
                </a:gridCol>
                <a:gridCol w="1543875">
                  <a:extLst>
                    <a:ext uri="{9D8B030D-6E8A-4147-A177-3AD203B41FA5}">
                      <a16:colId xmlns:a16="http://schemas.microsoft.com/office/drawing/2014/main" val="1563476054"/>
                    </a:ext>
                  </a:extLst>
                </a:gridCol>
                <a:gridCol w="2569071">
                  <a:extLst>
                    <a:ext uri="{9D8B030D-6E8A-4147-A177-3AD203B41FA5}">
                      <a16:colId xmlns:a16="http://schemas.microsoft.com/office/drawing/2014/main" val="1025446324"/>
                    </a:ext>
                  </a:extLst>
                </a:gridCol>
                <a:gridCol w="2360645">
                  <a:extLst>
                    <a:ext uri="{9D8B030D-6E8A-4147-A177-3AD203B41FA5}">
                      <a16:colId xmlns:a16="http://schemas.microsoft.com/office/drawing/2014/main" val="2557730278"/>
                    </a:ext>
                  </a:extLst>
                </a:gridCol>
              </a:tblGrid>
              <a:tr h="726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№ п/п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Здания и сооружения, адрес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Площадь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Год постройки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Регистрация права оперативного управления (свидетельство №, дата)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Назначение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069294"/>
                  </a:ext>
                </a:extLst>
              </a:tr>
              <a:tr h="1133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учебный корпус,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ул. им. газеты «Правда», 79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</a:rPr>
                        <a:t>40 121,44 </a:t>
                      </a:r>
                      <a:r>
                        <a:rPr lang="ru-RU" sz="2000" b="1" dirty="0" err="1" smtClean="0">
                          <a:solidFill>
                            <a:srgbClr val="C00000"/>
                          </a:solidFill>
                          <a:effectLst/>
                        </a:rPr>
                        <a:t>кв.м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нежилое </a:t>
                      </a: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здание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1958</a:t>
                      </a:r>
                      <a:endParaRPr lang="ru-RU" sz="3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74-74-33/343/2009-14 от 04.04.2016 г.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учебно-лабораторное, административное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899252"/>
                  </a:ext>
                </a:extLst>
              </a:tr>
              <a:tr h="555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общежитие,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ул. Дружбы, 36 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</a:rPr>
                        <a:t>940,5 </a:t>
                      </a:r>
                      <a:r>
                        <a:rPr lang="ru-RU" sz="2000" b="1" dirty="0" err="1" smtClean="0">
                          <a:solidFill>
                            <a:srgbClr val="C00000"/>
                          </a:solidFill>
                          <a:effectLst/>
                        </a:rPr>
                        <a:t>кв.м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жилое </a:t>
                      </a: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здание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1962</a:t>
                      </a:r>
                      <a:endParaRPr lang="ru-RU" sz="3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74-74-33/343/2009-15 от 05.04.2016 г.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социально-бытовое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499615"/>
                  </a:ext>
                </a:extLst>
              </a:tr>
              <a:tr h="13787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спортивный комплекс, </a:t>
                      </a:r>
                      <a:endParaRPr lang="ru-RU" sz="24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ул</a:t>
                      </a: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. Полевая, 2а 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</a:rPr>
                        <a:t>29 918,03 </a:t>
                      </a:r>
                      <a:r>
                        <a:rPr lang="ru-RU" sz="2000" b="1" dirty="0" err="1" smtClean="0">
                          <a:solidFill>
                            <a:srgbClr val="C00000"/>
                          </a:solidFill>
                          <a:effectLst/>
                        </a:rPr>
                        <a:t>кв.м</a:t>
                      </a:r>
                      <a:endParaRPr lang="ru-RU" sz="2000" b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нежилое </a:t>
                      </a: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здание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1937-1945</a:t>
                      </a:r>
                      <a:endParaRPr lang="ru-RU" sz="3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74-74-33/343/2009-17 от 05.04.2016 г.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учебно-лабораторное, спортивно-оздоровительное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024058"/>
                  </a:ext>
                </a:extLst>
              </a:tr>
              <a:tr h="8181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спортивный</a:t>
                      </a:r>
                      <a:r>
                        <a:rPr lang="ru-RU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стадион,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ул. им. газеты «Правда», 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</a:rPr>
                        <a:t>1958</a:t>
                      </a:r>
                    </a:p>
                    <a:p>
                      <a:pPr algn="ctr"/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спортивно-оздоровительное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241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39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531" y="32084"/>
            <a:ext cx="1551651" cy="14280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82013"/>
            <a:ext cx="9896167" cy="67474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Лицензия на право ведения образовательной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деятельности: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6236" t="22663" r="37589" b="11958"/>
          <a:stretch/>
        </p:blipFill>
        <p:spPr>
          <a:xfrm>
            <a:off x="8845930" y="1959332"/>
            <a:ext cx="3023119" cy="424542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00083" y="721182"/>
            <a:ext cx="975736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10.02.04 Обеспечение информационной безопасности телекоммуникационных систем</a:t>
            </a:r>
          </a:p>
          <a:p>
            <a:r>
              <a:rPr lang="ru-RU" sz="2000" dirty="0"/>
              <a:t>39.02.01 Социальная работа  </a:t>
            </a:r>
          </a:p>
          <a:p>
            <a:r>
              <a:rPr lang="ru-RU" sz="2000" dirty="0">
                <a:solidFill>
                  <a:srgbClr val="C00000"/>
                </a:solidFill>
              </a:rPr>
              <a:t>40.02.01 Право и организация социального обеспечения</a:t>
            </a:r>
          </a:p>
          <a:p>
            <a:r>
              <a:rPr lang="ru-RU" sz="2000" dirty="0" smtClean="0"/>
              <a:t>40.02.02 </a:t>
            </a:r>
            <a:r>
              <a:rPr lang="ru-RU" sz="2000" dirty="0"/>
              <a:t>Правоохранительная деятельность </a:t>
            </a:r>
            <a:endParaRPr lang="ru-RU" sz="2000" dirty="0" smtClean="0"/>
          </a:p>
          <a:p>
            <a:r>
              <a:rPr lang="ru-RU" sz="2000" dirty="0" smtClean="0"/>
              <a:t>42.02.01 </a:t>
            </a:r>
            <a:r>
              <a:rPr lang="ru-RU" sz="2000" dirty="0"/>
              <a:t>Реклама </a:t>
            </a:r>
          </a:p>
          <a:p>
            <a:r>
              <a:rPr lang="ru-RU" sz="2000" dirty="0"/>
              <a:t>44.02.01 Дошкольное образование  </a:t>
            </a:r>
          </a:p>
          <a:p>
            <a:r>
              <a:rPr lang="ru-RU" sz="2000" dirty="0"/>
              <a:t>44.02.02 Преподавание в начальных классах  </a:t>
            </a:r>
          </a:p>
          <a:p>
            <a:r>
              <a:rPr lang="ru-RU" sz="2000" dirty="0"/>
              <a:t>44.02.03 Педагогика дополнительного образования</a:t>
            </a:r>
          </a:p>
          <a:p>
            <a:r>
              <a:rPr lang="ru-RU" sz="2000" dirty="0"/>
              <a:t>44.02.04 Специальное дошкольное образование</a:t>
            </a:r>
          </a:p>
          <a:p>
            <a:r>
              <a:rPr lang="ru-RU" sz="2000" dirty="0"/>
              <a:t>44.02.05 Коррекционная педагогика в начальном образовании   </a:t>
            </a:r>
          </a:p>
          <a:p>
            <a:r>
              <a:rPr lang="ru-RU" sz="2000" dirty="0"/>
              <a:t>46.02.01 Документационное обеспечение управления и архивоведение </a:t>
            </a:r>
          </a:p>
          <a:p>
            <a:r>
              <a:rPr lang="ru-RU" sz="2000" dirty="0"/>
              <a:t>49.02.01 Физическая культура  </a:t>
            </a:r>
          </a:p>
          <a:p>
            <a:r>
              <a:rPr lang="ru-RU" sz="2000" dirty="0"/>
              <a:t>53.02.01 Музыкальное образование  </a:t>
            </a:r>
          </a:p>
          <a:p>
            <a:r>
              <a:rPr lang="ru-RU" sz="2000" dirty="0"/>
              <a:t>54.01.20 Графический дизайнер</a:t>
            </a:r>
          </a:p>
          <a:p>
            <a:r>
              <a:rPr lang="ru-RU" sz="2000" dirty="0"/>
              <a:t>54.02.06 Изобразительное искусство и </a:t>
            </a:r>
            <a:r>
              <a:rPr lang="ru-RU" sz="2000" dirty="0" smtClean="0"/>
              <a:t>черчение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18.01.29 Мастер </a:t>
            </a:r>
            <a:r>
              <a:rPr lang="ru-RU" sz="2000" dirty="0">
                <a:solidFill>
                  <a:srgbClr val="C00000"/>
                </a:solidFill>
              </a:rPr>
              <a:t>по обслуживанию магистральных </a:t>
            </a:r>
            <a:r>
              <a:rPr lang="ru-RU" sz="2000" dirty="0" smtClean="0">
                <a:solidFill>
                  <a:srgbClr val="C00000"/>
                </a:solidFill>
              </a:rPr>
              <a:t>трубопроводов</a:t>
            </a:r>
          </a:p>
          <a:p>
            <a:endParaRPr lang="ru-RU" sz="2000" dirty="0" smtClean="0">
              <a:solidFill>
                <a:srgbClr val="C00000"/>
              </a:solidFill>
            </a:endParaRPr>
          </a:p>
          <a:p>
            <a:r>
              <a:rPr lang="ru-RU" sz="2000" dirty="0" smtClean="0">
                <a:solidFill>
                  <a:srgbClr val="C00000"/>
                </a:solidFill>
              </a:rPr>
              <a:t>Программа </a:t>
            </a:r>
            <a:r>
              <a:rPr lang="ru-RU" sz="2000" dirty="0">
                <a:solidFill>
                  <a:srgbClr val="C00000"/>
                </a:solidFill>
              </a:rPr>
              <a:t>основного общего </a:t>
            </a:r>
            <a:r>
              <a:rPr lang="ru-RU" sz="2000" dirty="0" smtClean="0">
                <a:solidFill>
                  <a:srgbClr val="C00000"/>
                </a:solidFill>
              </a:rPr>
              <a:t>образования – Профи-школа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04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843" y="48512"/>
            <a:ext cx="8048752" cy="7773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anose="020B0603020202020204" pitchFamily="34" charset="0"/>
                <a:cs typeface="Times New Roman" pitchFamily="18" charset="0"/>
              </a:rPr>
              <a:t>Программы дополнительного образования</a:t>
            </a:r>
            <a:endParaRPr lang="ru-RU" sz="3200" dirty="0">
              <a:ln w="1143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anose="020B0603020202020204" pitchFamily="34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078" y="48512"/>
            <a:ext cx="1469922" cy="1352788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218997"/>
              </p:ext>
            </p:extLst>
          </p:nvPr>
        </p:nvGraphicFramePr>
        <p:xfrm>
          <a:off x="239843" y="632957"/>
          <a:ext cx="11422504" cy="6225043"/>
        </p:xfrm>
        <a:graphic>
          <a:graphicData uri="http://schemas.openxmlformats.org/drawingml/2006/table">
            <a:tbl>
              <a:tblPr firstRow="1" firstCol="1" bandRow="1"/>
              <a:tblGrid>
                <a:gridCol w="8707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7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обучающихся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2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обучения по программам дополнительной профессиональной подготовки (удостоверение)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458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 профессиональной переподготовки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Дополнительная предпрофессиональная программа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41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обучения по дополнительным общеобразовательным общеразвивающим программам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397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национальных проектов </a:t>
                      </a:r>
                      <a:endParaRPr lang="ru-RU" sz="28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2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6456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Средств получено за оказание ПДОУ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6 546 725 </a:t>
                      </a:r>
                      <a:r>
                        <a:rPr lang="ru-RU" sz="2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93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841" y="209165"/>
            <a:ext cx="9336505" cy="525849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олледж в цифрах: контингент обучающихся</a:t>
            </a:r>
            <a:endParaRPr lang="ru-RU" sz="2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997" y="209165"/>
            <a:ext cx="1700556" cy="156504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841" y="1138989"/>
            <a:ext cx="9839159" cy="490237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887211931"/>
              </p:ext>
            </p:extLst>
          </p:nvPr>
        </p:nvGraphicFramePr>
        <p:xfrm>
          <a:off x="320842" y="719666"/>
          <a:ext cx="9655672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354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92505"/>
            <a:ext cx="9381066" cy="52939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2E83C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 в </a:t>
            </a:r>
            <a:r>
              <a:rPr lang="ru-RU" sz="2800" dirty="0" smtClean="0">
                <a:solidFill>
                  <a:srgbClr val="2E83C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цифрах: состав работников колледжа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145065"/>
              </p:ext>
            </p:extLst>
          </p:nvPr>
        </p:nvGraphicFramePr>
        <p:xfrm>
          <a:off x="161488" y="991687"/>
          <a:ext cx="10329956" cy="5146180"/>
        </p:xfrm>
        <a:graphic>
          <a:graphicData uri="http://schemas.openxmlformats.org/drawingml/2006/table">
            <a:tbl>
              <a:tblPr firstRow="1" bandRow="1"/>
              <a:tblGrid>
                <a:gridCol w="3511357">
                  <a:extLst>
                    <a:ext uri="{9D8B030D-6E8A-4147-A177-3AD203B41FA5}">
                      <a16:colId xmlns:a16="http://schemas.microsoft.com/office/drawing/2014/main" val="2459948472"/>
                    </a:ext>
                  </a:extLst>
                </a:gridCol>
                <a:gridCol w="2153996">
                  <a:extLst>
                    <a:ext uri="{9D8B030D-6E8A-4147-A177-3AD203B41FA5}">
                      <a16:colId xmlns:a16="http://schemas.microsoft.com/office/drawing/2014/main" val="3539649987"/>
                    </a:ext>
                  </a:extLst>
                </a:gridCol>
                <a:gridCol w="2191424">
                  <a:extLst>
                    <a:ext uri="{9D8B030D-6E8A-4147-A177-3AD203B41FA5}">
                      <a16:colId xmlns:a16="http://schemas.microsoft.com/office/drawing/2014/main" val="981537987"/>
                    </a:ext>
                  </a:extLst>
                </a:gridCol>
                <a:gridCol w="2473179">
                  <a:extLst>
                    <a:ext uri="{9D8B030D-6E8A-4147-A177-3AD203B41FA5}">
                      <a16:colId xmlns:a16="http://schemas.microsoft.com/office/drawing/2014/main" val="3056364907"/>
                    </a:ext>
                  </a:extLst>
                </a:gridCol>
              </a:tblGrid>
              <a:tr h="78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Категория</a:t>
                      </a:r>
                      <a:r>
                        <a:rPr lang="ru-RU" sz="2000" b="1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сотрудников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2018-2019 учебный год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2019-2020 учебный год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2020 -2021 учебный 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 (31.08.2021)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202726"/>
                  </a:ext>
                </a:extLst>
              </a:tr>
              <a:tr h="803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 сотрудники, в том числе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</a:rPr>
                        <a:t>198 </a:t>
                      </a:r>
                    </a:p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</a:rPr>
                        <a:t>+ 18 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(с 01.09.2021)</a:t>
                      </a:r>
                      <a:endParaRPr lang="ru-RU" sz="2000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878622"/>
                  </a:ext>
                </a:extLst>
              </a:tr>
              <a:tr h="803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Руководящие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работники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353078"/>
                  </a:ext>
                </a:extLst>
              </a:tr>
              <a:tr h="803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Педагогические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работники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</a:rPr>
                        <a:t>112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857033"/>
                  </a:ext>
                </a:extLst>
              </a:tr>
              <a:tr h="7041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Учебно-вспомогательный персонал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019645"/>
                  </a:ext>
                </a:extLst>
              </a:tr>
              <a:tr h="803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Обслуживающий персонал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</a:rPr>
                        <a:t>55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327031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444" y="74269"/>
            <a:ext cx="1700556" cy="15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8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920"/>
            <a:ext cx="10401389" cy="102514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Приоритетные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направления развития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на 2021-2022 уч. год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246063" y="1160060"/>
          <a:ext cx="10467429" cy="5536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659" y="309818"/>
            <a:ext cx="9960590" cy="1050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Ключевые механизмы реализации Программы развития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7740" y="1872500"/>
            <a:ext cx="3188442" cy="10590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развитие образовательных ресурсов подготовки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кадров ТОП-50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9100" y="3291841"/>
            <a:ext cx="3159812" cy="1020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выстраивание практико-ориентированной модели профессионального образования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34729" y="3443506"/>
            <a:ext cx="2986585" cy="8848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развитие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материально-технической базы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59099" y="1893437"/>
            <a:ext cx="3092517" cy="10590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повышения квалификации 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педагогических работников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303827" y="1893437"/>
            <a:ext cx="2986585" cy="10901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обеспечение соответствия  образовательным, проф. стандартам, стандартам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WSR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5660" y="3443506"/>
            <a:ext cx="3232603" cy="8848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беспечение непрерывности образования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9099" y="4729923"/>
            <a:ext cx="3159812" cy="8848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недрение цифровых образовательных технологий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5245" y="4762991"/>
            <a:ext cx="3232604" cy="8848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внедрение механизмов независимой оценки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292452" y="4729923"/>
            <a:ext cx="2986585" cy="911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рганизация сетевого взаимодействия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75072" y="6105813"/>
            <a:ext cx="5554638" cy="6414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4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оздание инновационных «точек роста»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901961" y="1394132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922774" y="2952445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922774" y="4312506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429372" y="2952445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429372" y="4270019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8778497" y="1433533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8797118" y="2983602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8799392" y="4312506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326038" y="5614752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352391" y="1394132"/>
            <a:ext cx="0" cy="4599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03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661" y="99794"/>
            <a:ext cx="9880978" cy="8306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Развитие системы воспитания – приоритетная задача национального проекта «Образование»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661" y="882316"/>
            <a:ext cx="10727140" cy="5478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Федеральный закон от 31.07.2020 N 304-ФЗ </a:t>
            </a:r>
          </a:p>
          <a:p>
            <a:pPr marL="0" indent="0" algn="ctr">
              <a:buNone/>
            </a:pP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«О внесении изменений в ФЗ «Об образовании в Российской Федерации» по вопросам воспитания обучающихся»</a:t>
            </a:r>
          </a:p>
          <a:p>
            <a:pPr marL="0" indent="0" algn="ctr">
              <a:buNone/>
            </a:pPr>
            <a:r>
              <a:rPr lang="ru-RU" sz="2000" b="1" u="sng" dirty="0" smtClean="0">
                <a:solidFill>
                  <a:srgbClr val="CC3300"/>
                </a:solidFill>
              </a:rPr>
              <a:t>Рабочие программы воспитания и календарные планы воспитательной работы </a:t>
            </a:r>
          </a:p>
          <a:p>
            <a:pPr marL="0" indent="0" algn="ctr">
              <a:buNone/>
            </a:pPr>
            <a:r>
              <a:rPr lang="ru-RU" sz="2000" b="1" u="sng" dirty="0" smtClean="0">
                <a:solidFill>
                  <a:srgbClr val="CC3300"/>
                </a:solidFill>
              </a:rPr>
              <a:t>с 1 сентября 2021 года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tx1"/>
                </a:solidFill>
              </a:rPr>
              <a:t>Общероссийский модуль – единое образовательное пространство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tx1"/>
                </a:solidFill>
              </a:rPr>
              <a:t>Региональный модуль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tx1"/>
                </a:solidFill>
              </a:rPr>
              <a:t>Модуль образовательной организации</a:t>
            </a:r>
          </a:p>
          <a:p>
            <a:pPr marL="0" indent="0">
              <a:buNone/>
            </a:pPr>
            <a:endParaRPr lang="ru-RU" sz="2000" i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000" b="1" u="sng" dirty="0" smtClean="0">
                <a:solidFill>
                  <a:srgbClr val="CC3300"/>
                </a:solidFill>
              </a:rPr>
              <a:t>Изменение в образовательные стандарты                 </a:t>
            </a:r>
          </a:p>
          <a:p>
            <a:pPr marL="0" indent="0" algn="ctr">
              <a:buNone/>
            </a:pPr>
            <a:r>
              <a:rPr lang="ru-RU" sz="2000" b="1" u="sng" dirty="0" smtClean="0">
                <a:solidFill>
                  <a:srgbClr val="CC3300"/>
                </a:solidFill>
              </a:rPr>
              <a:t>содержание образовательных программ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социализация    предпринимательская инициатива   финансовая грамотность</a:t>
            </a:r>
          </a:p>
          <a:p>
            <a:pPr marL="0" indent="0">
              <a:buNone/>
            </a:pP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5029201" y="5526692"/>
            <a:ext cx="586851" cy="2729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CC3300"/>
                </a:solidFill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198" y="99794"/>
            <a:ext cx="1700556" cy="15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9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745" y="99795"/>
            <a:ext cx="10544213" cy="50980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1CADE4">
                    <a:lumMod val="50000"/>
                  </a:srgbClr>
                </a:solidFill>
              </a:rPr>
              <a:t>2. Развитие системы воспитания – приоритетная задача национального проекта «Образование»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179" y="609601"/>
            <a:ext cx="11053010" cy="611204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- Цифровая образовательная среда</a:t>
            </a:r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sz="2000" dirty="0" smtClean="0"/>
              <a:t>- Родительский университет                  открытые родительские собрания </a:t>
            </a:r>
          </a:p>
          <a:p>
            <a:pPr marL="0" indent="0">
              <a:buNone/>
            </a:pPr>
            <a:r>
              <a:rPr lang="ru-RU" sz="2000" dirty="0" smtClean="0"/>
              <a:t>                                                                   открытые уроки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СМИ (журнал «Семья и школа»)</a:t>
            </a:r>
          </a:p>
          <a:p>
            <a:pPr marL="0" indent="0" algn="just">
              <a:buNone/>
            </a:pPr>
            <a:r>
              <a:rPr lang="ru-RU" sz="2000" dirty="0" smtClean="0"/>
              <a:t>      - развитие кадрового потенциала (классные руководители) / оказание организационно-методической поддержки педагогам, осуществляющим воспитательную деятельность</a:t>
            </a:r>
            <a:endParaRPr lang="ru-RU" sz="20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413256" y="1664838"/>
            <a:ext cx="11054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413256" y="1886745"/>
            <a:ext cx="1105468" cy="177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413256" y="2098284"/>
            <a:ext cx="1105468" cy="395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198" y="99794"/>
            <a:ext cx="1700556" cy="1565044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49179" y="3411556"/>
          <a:ext cx="11394444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6768">
                  <a:extLst>
                    <a:ext uri="{9D8B030D-6E8A-4147-A177-3AD203B41FA5}">
                      <a16:colId xmlns:a16="http://schemas.microsoft.com/office/drawing/2014/main" val="54143495"/>
                    </a:ext>
                  </a:extLst>
                </a:gridCol>
                <a:gridCol w="2338943">
                  <a:extLst>
                    <a:ext uri="{9D8B030D-6E8A-4147-A177-3AD203B41FA5}">
                      <a16:colId xmlns:a16="http://schemas.microsoft.com/office/drawing/2014/main" val="3854058"/>
                    </a:ext>
                  </a:extLst>
                </a:gridCol>
                <a:gridCol w="2762666">
                  <a:extLst>
                    <a:ext uri="{9D8B030D-6E8A-4147-A177-3AD203B41FA5}">
                      <a16:colId xmlns:a16="http://schemas.microsoft.com/office/drawing/2014/main" val="541673273"/>
                    </a:ext>
                  </a:extLst>
                </a:gridCol>
                <a:gridCol w="1966067">
                  <a:extLst>
                    <a:ext uri="{9D8B030D-6E8A-4147-A177-3AD203B41FA5}">
                      <a16:colId xmlns:a16="http://schemas.microsoft.com/office/drawing/2014/main" val="3240442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Показатель программы развития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55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Количество обучающихся, вовлеченных в волонтерскую деятельность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1206 / 46,0%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1490 / 50,98%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1841 / 55,9%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62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Количество обучающихся, сдавших нормативы ГТО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1337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/ 50,99%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1637  / 56,00%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2005 / 60,8%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32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Количество обучающихся, участвующих в областных мероприятиях по гражданско-патриотическому воспитанию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840 / 32,03%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877 / 33,0%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1200 / 36,5%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873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08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9782118" cy="4491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Воспитательная работа в колледже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4768" y="880122"/>
            <a:ext cx="2165685" cy="834188"/>
          </a:xfrm>
          <a:prstGeom prst="round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Профессионально ориентирующее направление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155032" y="529389"/>
            <a:ext cx="948482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277853" y="44917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155032" y="529389"/>
            <a:ext cx="0" cy="366044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3884804" y="888966"/>
            <a:ext cx="2165685" cy="834188"/>
          </a:xfrm>
          <a:prstGeom prst="round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Спортивное и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здоровьесберегающее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направление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07063" y="1486067"/>
            <a:ext cx="2165685" cy="834188"/>
          </a:xfrm>
          <a:prstGeom prst="round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Гражданско-патриотическое направление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634945" y="911476"/>
            <a:ext cx="2165685" cy="834188"/>
          </a:xfrm>
          <a:prstGeom prst="round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Экологическое направление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67278" y="1486067"/>
            <a:ext cx="2165685" cy="834188"/>
          </a:xfrm>
          <a:prstGeom prst="round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Культурно-творческое направление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557011" y="1486067"/>
            <a:ext cx="2165685" cy="834188"/>
          </a:xfrm>
          <a:prstGeom prst="round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Бизнес-ориентирующее направление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26" name="Прямая соединительная линия 25"/>
          <p:cNvCxnSpPr>
            <a:endCxn id="16" idx="0"/>
          </p:cNvCxnSpPr>
          <p:nvPr/>
        </p:nvCxnSpPr>
        <p:spPr>
          <a:xfrm>
            <a:off x="3189905" y="529389"/>
            <a:ext cx="1" cy="95667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17" idx="0"/>
          </p:cNvCxnSpPr>
          <p:nvPr/>
        </p:nvCxnSpPr>
        <p:spPr>
          <a:xfrm flipH="1" flipV="1">
            <a:off x="4967646" y="529389"/>
            <a:ext cx="1" cy="359577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18" idx="0"/>
          </p:cNvCxnSpPr>
          <p:nvPr/>
        </p:nvCxnSpPr>
        <p:spPr>
          <a:xfrm flipH="1" flipV="1">
            <a:off x="6850120" y="529388"/>
            <a:ext cx="1" cy="956679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20" idx="0"/>
          </p:cNvCxnSpPr>
          <p:nvPr/>
        </p:nvCxnSpPr>
        <p:spPr>
          <a:xfrm flipH="1" flipV="1">
            <a:off x="8717787" y="529387"/>
            <a:ext cx="1" cy="382089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21" idx="0"/>
          </p:cNvCxnSpPr>
          <p:nvPr/>
        </p:nvCxnSpPr>
        <p:spPr>
          <a:xfrm flipH="1" flipV="1">
            <a:off x="10639853" y="529387"/>
            <a:ext cx="1" cy="95668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7" name="Рисунок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588" y="43564"/>
            <a:ext cx="1475792" cy="1353733"/>
          </a:xfrm>
          <a:prstGeom prst="rect">
            <a:avLst/>
          </a:prstGeom>
        </p:spPr>
      </p:pic>
      <p:sp>
        <p:nvSpPr>
          <p:cNvPr id="49" name="Скругленный прямоугольник 48"/>
          <p:cNvSpPr/>
          <p:nvPr/>
        </p:nvSpPr>
        <p:spPr>
          <a:xfrm>
            <a:off x="4375194" y="1664719"/>
            <a:ext cx="1136287" cy="43094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52 мер.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1200 чел.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551311" y="2249550"/>
            <a:ext cx="1136287" cy="43094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60 мер.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2400 чел.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4179" y="1634099"/>
            <a:ext cx="1136287" cy="43094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15 мер.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780 чел.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199345" y="2146375"/>
            <a:ext cx="1136287" cy="43094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36 мер.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3600 чел.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8186190" y="1664719"/>
            <a:ext cx="1136287" cy="43094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5 мер.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1270 чел.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0812181" y="2219292"/>
            <a:ext cx="1136287" cy="43094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7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мер.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285 чел.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180466" y="3272589"/>
            <a:ext cx="9502122" cy="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51" idx="3"/>
          </p:cNvCxnSpPr>
          <p:nvPr/>
        </p:nvCxnSpPr>
        <p:spPr>
          <a:xfrm>
            <a:off x="1180466" y="1849571"/>
            <a:ext cx="0" cy="142301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16" idx="2"/>
          </p:cNvCxnSpPr>
          <p:nvPr/>
        </p:nvCxnSpPr>
        <p:spPr>
          <a:xfrm flipH="1">
            <a:off x="3189905" y="2320255"/>
            <a:ext cx="1" cy="952334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>
            <a:endCxn id="49" idx="2"/>
          </p:cNvCxnSpPr>
          <p:nvPr/>
        </p:nvCxnSpPr>
        <p:spPr>
          <a:xfrm flipV="1">
            <a:off x="4943337" y="2095662"/>
            <a:ext cx="1" cy="1176927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endCxn id="18" idx="2"/>
          </p:cNvCxnSpPr>
          <p:nvPr/>
        </p:nvCxnSpPr>
        <p:spPr>
          <a:xfrm flipV="1">
            <a:off x="6850120" y="2320255"/>
            <a:ext cx="1" cy="952334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V="1">
            <a:off x="8717787" y="2121017"/>
            <a:ext cx="0" cy="1151574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endCxn id="21" idx="2"/>
          </p:cNvCxnSpPr>
          <p:nvPr/>
        </p:nvCxnSpPr>
        <p:spPr>
          <a:xfrm flipV="1">
            <a:off x="10639853" y="2320255"/>
            <a:ext cx="1" cy="952334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6" name="Объект 7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8795" r="30679"/>
          <a:stretch/>
        </p:blipFill>
        <p:spPr>
          <a:xfrm>
            <a:off x="4238950" y="3688156"/>
            <a:ext cx="1528328" cy="2790742"/>
          </a:xfrm>
          <a:prstGeom prst="rect">
            <a:avLst/>
          </a:prstGeom>
        </p:spPr>
      </p:pic>
      <p:sp>
        <p:nvSpPr>
          <p:cNvPr id="77" name="Скругленный прямоугольник 76"/>
          <p:cNvSpPr/>
          <p:nvPr/>
        </p:nvSpPr>
        <p:spPr>
          <a:xfrm>
            <a:off x="304800" y="3464019"/>
            <a:ext cx="3050615" cy="6096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Soft skills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290654" y="4238772"/>
            <a:ext cx="3050615" cy="6096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общекультурные компетенции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276508" y="5013525"/>
            <a:ext cx="3050615" cy="6096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бщепрофессиональные компетенции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292129" y="5916272"/>
            <a:ext cx="3050615" cy="6096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профессиональные компетенции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2" name="Правая фигурная скобка 81"/>
          <p:cNvSpPr/>
          <p:nvPr/>
        </p:nvSpPr>
        <p:spPr>
          <a:xfrm>
            <a:off x="3529263" y="3705727"/>
            <a:ext cx="593558" cy="2515346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E83C3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6750015" y="3419719"/>
            <a:ext cx="2572462" cy="6096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езависимое мышление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7379788" y="4176450"/>
            <a:ext cx="2420842" cy="6096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озидательное мировоззрение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932963" y="4895073"/>
            <a:ext cx="2452738" cy="6096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рофессиональные знания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8629976" y="5565577"/>
            <a:ext cx="2403687" cy="6096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ысокая культура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9478303" y="6248400"/>
            <a:ext cx="2408570" cy="609600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самостоятельность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90" name="Прямая со стрелкой 89"/>
          <p:cNvCxnSpPr/>
          <p:nvPr/>
        </p:nvCxnSpPr>
        <p:spPr>
          <a:xfrm flipH="1" flipV="1">
            <a:off x="6157092" y="3703984"/>
            <a:ext cx="581437" cy="1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>
            <a:stCxn id="85" idx="1"/>
          </p:cNvCxnSpPr>
          <p:nvPr/>
        </p:nvCxnSpPr>
        <p:spPr>
          <a:xfrm flipH="1">
            <a:off x="6157092" y="4481250"/>
            <a:ext cx="1222696" cy="0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>
            <a:stCxn id="86" idx="1"/>
          </p:cNvCxnSpPr>
          <p:nvPr/>
        </p:nvCxnSpPr>
        <p:spPr>
          <a:xfrm flipH="1">
            <a:off x="6348714" y="5199873"/>
            <a:ext cx="1584249" cy="0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>
            <a:stCxn id="87" idx="1"/>
          </p:cNvCxnSpPr>
          <p:nvPr/>
        </p:nvCxnSpPr>
        <p:spPr>
          <a:xfrm flipH="1">
            <a:off x="6464968" y="5870377"/>
            <a:ext cx="2165008" cy="0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>
            <a:stCxn id="88" idx="1"/>
          </p:cNvCxnSpPr>
          <p:nvPr/>
        </p:nvCxnSpPr>
        <p:spPr>
          <a:xfrm flipH="1">
            <a:off x="6464968" y="6553200"/>
            <a:ext cx="3013335" cy="0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43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179" y="173649"/>
            <a:ext cx="8824823" cy="70585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Управленческие проекты 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graphicFrame>
        <p:nvGraphicFramePr>
          <p:cNvPr id="5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229477"/>
              </p:ext>
            </p:extLst>
          </p:nvPr>
        </p:nvGraphicFramePr>
        <p:xfrm>
          <a:off x="288758" y="673768"/>
          <a:ext cx="10112631" cy="5807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06202" y="781829"/>
            <a:ext cx="5685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Электронный колледж </a:t>
            </a:r>
            <a:r>
              <a:rPr lang="ru-RU" dirty="0"/>
              <a:t>(развитие цифрового образовательного пространства </a:t>
            </a:r>
            <a:r>
              <a:rPr lang="ru-RU" dirty="0" smtClean="0"/>
              <a:t>колледжа)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84269" y="1761203"/>
            <a:ext cx="7148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Методический портфель </a:t>
            </a:r>
            <a:r>
              <a:rPr lang="ru-RU" dirty="0" smtClean="0"/>
              <a:t>(методическое сопровождение соответствует региональным требованиям)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84269" y="2807815"/>
            <a:ext cx="6929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Наша сила – в мастерстве! (</a:t>
            </a:r>
            <a:r>
              <a:rPr lang="ru-RU" dirty="0" smtClean="0"/>
              <a:t>Подготовка кадров в соответствии со стандартами Ворлдскиллс)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84270" y="3796999"/>
            <a:ext cx="6929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Я – лидер </a:t>
            </a:r>
            <a:r>
              <a:rPr lang="ru-RU" dirty="0" smtClean="0"/>
              <a:t>(Создание условий для студенческого самоуправления)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014153" y="4735958"/>
            <a:ext cx="6799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Жить</a:t>
            </a:r>
            <a:r>
              <a:rPr lang="ru-RU" dirty="0">
                <a:solidFill>
                  <a:srgbClr val="FF0000"/>
                </a:solidFill>
              </a:rPr>
              <a:t>! </a:t>
            </a:r>
            <a:r>
              <a:rPr lang="ru-RU" dirty="0" smtClean="0"/>
              <a:t>(Создание </a:t>
            </a:r>
            <a:r>
              <a:rPr lang="ru-RU" dirty="0"/>
              <a:t>условий для студентов колледжа с целью предотвращения асоциального </a:t>
            </a:r>
            <a:r>
              <a:rPr lang="ru-RU" dirty="0" smtClean="0"/>
              <a:t>поведения)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147156" y="5623873"/>
            <a:ext cx="648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Не  рядом, а </a:t>
            </a:r>
            <a:r>
              <a:rPr lang="ru-RU" dirty="0">
                <a:solidFill>
                  <a:srgbClr val="FF0000"/>
                </a:solidFill>
              </a:rPr>
              <a:t>вместе </a:t>
            </a:r>
            <a:r>
              <a:rPr lang="ru-RU" dirty="0"/>
              <a:t>(создание условий для социализации обучающихся с ОВЗ и инвалидов 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092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758" y="134920"/>
            <a:ext cx="10347157" cy="93990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Проект №1: «Профессионалы для </a:t>
            </a:r>
            <a:r>
              <a:rPr lang="ru-RU" sz="2000" b="1" dirty="0" smtClean="0">
                <a:solidFill>
                  <a:srgbClr val="C00000"/>
                </a:solidFill>
              </a:rPr>
              <a:t>профессионалов» 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Ц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ель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: модернизация внутренней системы оценки качества полученных общих и профессиональных компетенций обучающимися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колледжа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1203745"/>
              </p:ext>
            </p:extLst>
          </p:nvPr>
        </p:nvGraphicFramePr>
        <p:xfrm>
          <a:off x="1" y="482138"/>
          <a:ext cx="10158152" cy="605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82236" y="1624084"/>
            <a:ext cx="19250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90 % студентов удовлетворены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качеством</a:t>
            </a:r>
            <a:r>
              <a:rPr lang="ru-RU" b="1" dirty="0" smtClean="0"/>
              <a:t> обучения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258132" y="2234275"/>
            <a:ext cx="18858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Не менее 70% </a:t>
            </a:r>
            <a:r>
              <a:rPr lang="ru-RU" b="1" dirty="0" smtClean="0"/>
              <a:t>педагогов используют </a:t>
            </a:r>
            <a:r>
              <a:rPr lang="ru-RU" b="1" dirty="0"/>
              <a:t>открытые онлайн-платформы (персональные сайты)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892145" y="2684580"/>
            <a:ext cx="2127351" cy="371603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Качественная подготовка специалиста</a:t>
            </a:r>
          </a:p>
          <a:p>
            <a:pPr algn="ctr"/>
            <a:r>
              <a:rPr lang="ru-RU" b="1" dirty="0" smtClean="0"/>
              <a:t>Не менее </a:t>
            </a:r>
            <a:r>
              <a:rPr lang="ru-RU" b="1" dirty="0" smtClean="0"/>
              <a:t>80 </a:t>
            </a:r>
            <a:r>
              <a:rPr lang="ru-RU" b="1" dirty="0" smtClean="0"/>
              <a:t>% </a:t>
            </a:r>
            <a:r>
              <a:rPr lang="ru-RU" b="1" dirty="0" smtClean="0"/>
              <a:t>трудоустроены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963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505" y="0"/>
            <a:ext cx="10684042" cy="994611"/>
          </a:xfrm>
        </p:spPr>
        <p:txBody>
          <a:bodyPr>
            <a:noAutofit/>
          </a:bodyPr>
          <a:lstStyle/>
          <a:p>
            <a:pPr algn="ctr"/>
            <a:endParaRPr lang="ru-RU" sz="2000" b="1" u="sng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137" y="866274"/>
            <a:ext cx="10443410" cy="517509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93555743"/>
              </p:ext>
            </p:extLst>
          </p:nvPr>
        </p:nvGraphicFramePr>
        <p:xfrm>
          <a:off x="192505" y="218078"/>
          <a:ext cx="10684042" cy="6639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3893" y="121691"/>
            <a:ext cx="1618107" cy="14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51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958" y="134920"/>
            <a:ext cx="8596668" cy="8502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Материально-технические условия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Лингвистические кабинеты 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 descr="D:\Фото МПК\2020-2021\ОМО Англ.яз\ОМО АНГЛ\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60" y="4338676"/>
            <a:ext cx="2969170" cy="198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2020\МПК\Приемка колледжа\2021\Фото\WS (190 из 196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5"/>
          <a:stretch/>
        </p:blipFill>
        <p:spPr bwMode="auto">
          <a:xfrm>
            <a:off x="6306455" y="4338676"/>
            <a:ext cx="2837547" cy="198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D:\2020\МПК\Приемка колледжа\2021\Фото\IMG-34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626" y="4336148"/>
            <a:ext cx="2643959" cy="198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Фото МПК\2020-2021\ОМО Англ.яз\ОМО АНГЛ\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259" y="1225638"/>
            <a:ext cx="3711375" cy="247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Фото МПК\2020-2021\СКИЛС 21 2 ДЕНЬ\СКИЛС 21 2 ДЕНЬ\WS (29 из 196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393" y="4336148"/>
            <a:ext cx="2975343" cy="198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644" y="134920"/>
            <a:ext cx="1130852" cy="1040738"/>
          </a:xfrm>
          <a:prstGeom prst="rect">
            <a:avLst/>
          </a:prstGeom>
        </p:spPr>
      </p:pic>
      <p:pic>
        <p:nvPicPr>
          <p:cNvPr id="1026" name="Picture 2" descr="D:\2020\МПК\Приемка колледжа\2021\Фото\мелкие фото\Новая папка\_DSC000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9" y="1226051"/>
            <a:ext cx="3730645" cy="247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2020\МПК\Приемка колледжа\2021\Фото\мелкие фото\Новая папка\-s7cRvL49RA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" r="6712" b="19128"/>
          <a:stretch/>
        </p:blipFill>
        <p:spPr bwMode="auto">
          <a:xfrm>
            <a:off x="4135317" y="1225638"/>
            <a:ext cx="3929812" cy="247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4060965" y="3732283"/>
            <a:ext cx="4078515" cy="5567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8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к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аб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126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А, 126Б, 126В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42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2020\МПК\Приемка колледжа\2021\Фото\IMG-34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39" y="701366"/>
            <a:ext cx="3717731" cy="27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155" y="3396359"/>
            <a:ext cx="1848498" cy="55672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. 139</a:t>
            </a:r>
          </a:p>
        </p:txBody>
      </p:sp>
      <p:pic>
        <p:nvPicPr>
          <p:cNvPr id="3077" name="Picture 5" descr="D:\2020\МПК\Приемка колледжа\2021\Фото\мелкие фото\image-07-08-21-02-38-3.he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872" y="701367"/>
            <a:ext cx="2092531" cy="27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2020\МПК\Приемка колледжа\2021\Фото\мелкие фото\IMG-320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94"/>
          <a:stretch/>
        </p:blipFill>
        <p:spPr bwMode="auto">
          <a:xfrm>
            <a:off x="6236817" y="701365"/>
            <a:ext cx="2844292" cy="278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2020\МПК\Приемка колледжа\2021\Фото\мелкие фото\Новая папка\IMG-394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2"/>
          <a:stretch/>
        </p:blipFill>
        <p:spPr bwMode="auto">
          <a:xfrm>
            <a:off x="216321" y="4079681"/>
            <a:ext cx="2384166" cy="254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2020\МПК\Приемка колледжа\2021\Фото\мелкие фото\Новая папка\IMG-39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679" y="3868316"/>
            <a:ext cx="3534229" cy="265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2020\МПК\Приемка колледжа\2021\Фото\мелкие фото\Новая папка\IMG-39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124" y="4079681"/>
            <a:ext cx="3347616" cy="251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4155" y="5962262"/>
            <a:ext cx="1848498" cy="5567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. 127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074679" y="5999584"/>
            <a:ext cx="1848498" cy="5567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. 121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30958" y="134919"/>
            <a:ext cx="9418111" cy="10314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Профи-Школа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 descr="D:\2020\МПК\Приемка колледжа\2021\Фото\мелкие фото\Новая папка\IMG-396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535" y="1166326"/>
            <a:ext cx="2755641" cy="206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091546" y="3117996"/>
            <a:ext cx="1848498" cy="5567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. 138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675" y="134920"/>
            <a:ext cx="1201821" cy="110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pic>
        <p:nvPicPr>
          <p:cNvPr id="6146" name="Picture 2" descr="D:\2020\МПК\Приемка колледжа\2021\Фото\мелкие фото\Новая папка\PHOTO-2021-08-09-13-59-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24" y="890730"/>
            <a:ext cx="4952112" cy="278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2020\МПК\Приемка колледжа\2021\Фото\мелкие фото\Новая папка\PHOTO-2021-08-09-13-59-00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415" y="1845859"/>
            <a:ext cx="4663924" cy="262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9787295" y="4091474"/>
            <a:ext cx="1848498" cy="5567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233 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149" name="Picture 5" descr="D:\2020\МПК\Приемка колледжа\2021\Фото\мелкие фото\Новая папка\PHOTO-2021-08-09-13-58-58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97" y="3956198"/>
            <a:ext cx="3806890" cy="214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0524" y="5819211"/>
            <a:ext cx="1848498" cy="5567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223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148" name="Picture 4" descr="D:\2020\МПК\Приемка колледжа\2021\Фото\мелкие фото\Новая папка\PHOTO-2021-08-09-13-58-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272" y="4648200"/>
            <a:ext cx="3439170" cy="193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2020\МПК\Приемка колледжа\2021\Фото\мелкие фото\Новая папка\PHOTO-2021-08-09-13-58-5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907" y="1302254"/>
            <a:ext cx="2742508" cy="487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18840" y="3461676"/>
            <a:ext cx="1848498" cy="5567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221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653143" y="0"/>
            <a:ext cx="8733454" cy="120868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Правоохранительная деятельность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Обеспечение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информационной безопасности телекоммуникационных систем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917936" y="6077376"/>
            <a:ext cx="1848498" cy="5567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224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85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1894114" y="479494"/>
            <a:ext cx="8733454" cy="87950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Отделение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информационной безопасности и промышленных технологий</a:t>
            </a:r>
          </a:p>
        </p:txBody>
      </p:sp>
      <p:pic>
        <p:nvPicPr>
          <p:cNvPr id="2" name="Picture 2" descr="D:\Книга\Книга сборка 10 августа\11. Отделение информационной безопасности\bestpro_tnpk_2016_00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137" y="3937408"/>
            <a:ext cx="3281934" cy="249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esktop\Логотип отделения информационной безопасности и промышленных технологи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44" y="134919"/>
            <a:ext cx="2529082" cy="197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pic>
        <p:nvPicPr>
          <p:cNvPr id="15" name="Рисунок 14" descr="https://systempb.ru/upload/iblock/850/shutterstock_76754449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36" y="2374751"/>
            <a:ext cx="3805555" cy="2519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448" y="1624084"/>
            <a:ext cx="6325253" cy="213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352" y="3848618"/>
            <a:ext cx="3998912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503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78880" y="116258"/>
            <a:ext cx="8230637" cy="67180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портивный комплекс,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ул.Полевая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2А</a:t>
            </a:r>
          </a:p>
        </p:txBody>
      </p:sp>
      <p:pic>
        <p:nvPicPr>
          <p:cNvPr id="5122" name="Picture 2" descr="D:\2020\МПК\Приемка колледжа\2021\Фото\мелкие фото\d6b543b4-bdc3-40be-857e-7433e741fc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55"/>
          <a:stretch/>
        </p:blipFill>
        <p:spPr bwMode="auto">
          <a:xfrm flipH="1">
            <a:off x="6637213" y="748865"/>
            <a:ext cx="1745046" cy="257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2020\МПК\Приемка колледжа\2021\Фото\мелкие фото\IMG-38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748868"/>
            <a:ext cx="1929621" cy="257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2020\МПК\Приемка колледжа\2021\Фото\мелкие фото\3dcb71f8-d66a-450b-963a-86db6694fab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73"/>
          <a:stretch/>
        </p:blipFill>
        <p:spPr bwMode="auto">
          <a:xfrm flipH="1">
            <a:off x="1994894" y="748868"/>
            <a:ext cx="1775235" cy="257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2020\МПК\Приемка колледжа\2021\Фото\мелкие фото\IMG-388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5" r="13267" b="29279"/>
          <a:stretch/>
        </p:blipFill>
        <p:spPr bwMode="auto">
          <a:xfrm>
            <a:off x="66236" y="3398517"/>
            <a:ext cx="4442411" cy="184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2020\МПК\Приемка колледжа\2021\Фото\мелкие фото\IMG-387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57"/>
          <a:stretch/>
        </p:blipFill>
        <p:spPr bwMode="auto">
          <a:xfrm flipH="1">
            <a:off x="3843737" y="748870"/>
            <a:ext cx="2615450" cy="257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596" y="134920"/>
            <a:ext cx="1353900" cy="1246012"/>
          </a:xfrm>
          <a:prstGeom prst="rect">
            <a:avLst/>
          </a:prstGeom>
        </p:spPr>
      </p:pic>
      <p:pic>
        <p:nvPicPr>
          <p:cNvPr id="9218" name="Picture 2" descr="D:\2020\МПК\Приемка колледжа\2021\Фото\мелкие фото\Новая папка\PHOTO-2021-08-09-12-34-0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21"/>
          <a:stretch/>
        </p:blipFill>
        <p:spPr bwMode="auto">
          <a:xfrm>
            <a:off x="10473110" y="3788236"/>
            <a:ext cx="1535401" cy="280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2020\МПК\Приемка колледжа\2021\Фото\мелкие фото\Новая папка\PHOTO-2021-08-09-12-34-0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390" y="3788236"/>
            <a:ext cx="1294011" cy="280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D:\2020\МПК\Приемка колледжа\2021\Фото\мелкие фото\Новая папка\PHOTO-2021-08-09-12-33-56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3"/>
          <a:stretch/>
        </p:blipFill>
        <p:spPr bwMode="auto">
          <a:xfrm>
            <a:off x="8564119" y="748865"/>
            <a:ext cx="1377202" cy="256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2020\МПК\Приемка колледжа\2021\Фото\мелкие фото\06bac508-4033-4546-8485-73f19277fdc2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r="18580"/>
          <a:stretch/>
        </p:blipFill>
        <p:spPr bwMode="auto">
          <a:xfrm>
            <a:off x="4423339" y="4319287"/>
            <a:ext cx="4104127" cy="244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48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pic>
        <p:nvPicPr>
          <p:cNvPr id="6148" name="Picture 4" descr="D:\2020\МПК\Приемка колледжа\2021\Фото\мелкие фото\IMG-39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1" y="682486"/>
            <a:ext cx="1489564" cy="198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2020\МПК\Приемка колледжа\2021\Фото\4744ecae-d521-4e38-a756-f15427c069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067" y="682485"/>
            <a:ext cx="2909372" cy="218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2020\МПК\Приемка колледжа\2021\Фото\мелкие фото\IMG-3929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5"/>
          <a:stretch/>
        </p:blipFill>
        <p:spPr bwMode="auto">
          <a:xfrm>
            <a:off x="1740162" y="682486"/>
            <a:ext cx="2341611" cy="198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2020\МПК\Приемка колледжа\2021\Фото\мелкие фото\IMG-3927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10"/>
          <a:stretch/>
        </p:blipFill>
        <p:spPr bwMode="auto">
          <a:xfrm>
            <a:off x="4245423" y="682486"/>
            <a:ext cx="2237386" cy="198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D:\2020\МПК\Приемка колледжа\2021\Фото\мелкие фото\Новая папка\IMG-397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343" y="2631491"/>
            <a:ext cx="2624668" cy="196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D:\2020\МПК\Приемка колледжа\2021\Фото\мелкие фото\Новая папка\IMG-396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9"/>
          <a:stretch/>
        </p:blipFill>
        <p:spPr bwMode="auto">
          <a:xfrm>
            <a:off x="3153729" y="2631491"/>
            <a:ext cx="2221814" cy="196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D:\2020\МПК\Приемка колледжа\2021\Фото\мелкие фото\Новая папка\IMG-397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20" y="4583913"/>
            <a:ext cx="2624668" cy="196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D:\2020\МПК\Приемка колледжа\2021\Фото\мелкие фото\Новая папка\IMG-397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055" y="2645220"/>
            <a:ext cx="2624668" cy="196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D:\2020\МПК\Приемка колледжа\2021\Фото\мелкие фото\Новая папка\IMG-397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741" y="2631491"/>
            <a:ext cx="1476376" cy="196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D:\2020\МПК\Приемка колледжа\2021\Фото\мелкие фото\Новая папка\IMG-397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0" y="2631491"/>
            <a:ext cx="1487842" cy="198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D:\2020\МПК\Приемка колледжа\2021\Фото\мелкие фото\Новая папка\IMG-3946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967" y="4667476"/>
            <a:ext cx="2743384" cy="205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D:\2020\МПК\Приемка колледжа\2021\Фото\мелкие фото\Новая папка\IMG-39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621" y="4667477"/>
            <a:ext cx="2743384" cy="205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D:\2020\МПК\Приемка колледжа\2021\Фото\мелкие фото\Новая папка\IMG-394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0" y="4667476"/>
            <a:ext cx="2762066" cy="20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874888" y="6228183"/>
            <a:ext cx="8146013" cy="46418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. 211, 212, 213, 214, 214А, 217, 218,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219, 225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829407" y="-23701"/>
            <a:ext cx="9368973" cy="67180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Музыкально-эстетическое отделение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42207" y="2390208"/>
            <a:ext cx="1848498" cy="3809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313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632670" y="2200486"/>
            <a:ext cx="2910922" cy="4310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Актовый зал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50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750" y="879501"/>
            <a:ext cx="2964958" cy="2480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598" y="2734601"/>
            <a:ext cx="4742737" cy="2749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4" r="13723"/>
          <a:stretch/>
        </p:blipFill>
        <p:spPr bwMode="auto">
          <a:xfrm>
            <a:off x="194067" y="3358139"/>
            <a:ext cx="2315868" cy="349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262" y="4109525"/>
            <a:ext cx="5315234" cy="2367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087394" y="253040"/>
            <a:ext cx="6047275" cy="71678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Г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уманитарное отделение 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92"/>
          <a:stretch/>
        </p:blipFill>
        <p:spPr bwMode="auto">
          <a:xfrm>
            <a:off x="528353" y="726041"/>
            <a:ext cx="4617552" cy="2158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587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pic>
        <p:nvPicPr>
          <p:cNvPr id="9" name="Picture 2" descr="D:\2020\МПК\Приемка колледжа\2021\Фото\мелкие фото\Новая папка\IMG-39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703" y="3297585"/>
            <a:ext cx="3630644" cy="272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33578" y="134919"/>
            <a:ext cx="9368973" cy="67180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Дошкольное отделение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 descr="D:\2020\МПК\Приемка колледжа\2021\Фото\мелкие фото\5\66\b5047e36-b979-4088-a5f3-37ffae5ecbc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839" y="3333185"/>
            <a:ext cx="3589642" cy="269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2020\МПК\Приемка колледжа\2021\Фото\мелкие фото\5\66\337a765e-ba7c-4dc0-a078-ae3a954042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716" y="806724"/>
            <a:ext cx="3036674" cy="227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2020\МПК\Приемка колледжа\2021\Фото\мелкие фото\5\66\04104f32-528c-417c-bc96-a7251f515bb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655" y="806723"/>
            <a:ext cx="3027908" cy="227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9017519" y="5830076"/>
            <a:ext cx="1848498" cy="3809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343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5" name="Picture 5" descr="D:\2020\МПК\Приемка колледжа\2021\Фото\мелкие фото\5\66\9c0e63b4-0bf6-48c8-b5b6-0e563ac98f2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03"/>
          <a:stretch/>
        </p:blipFill>
        <p:spPr bwMode="auto">
          <a:xfrm>
            <a:off x="170082" y="806723"/>
            <a:ext cx="3926057" cy="225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2020\МПК\Приемка колледжа\2021\Фото\мелкие фото\5\66\182eea7d-250f-4bb4-99f2-dd37b1ddd96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7" y="3224580"/>
            <a:ext cx="3817197" cy="286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988385" y="2916601"/>
            <a:ext cx="1848498" cy="3809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Каб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333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94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373882" y="134919"/>
            <a:ext cx="4827727" cy="668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Заочное отделение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8" name="Picture 2" descr="D:\2020\МПК\Приемка колледжа\2021\Фото\мелкие фото\5\66\IMG-39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59" y="674224"/>
            <a:ext cx="2140987" cy="285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2020\МПК\Приемка колледжа\2021\Фото\мелкие фото\5\66\IMG-40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351" y="1738147"/>
            <a:ext cx="4811059" cy="360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2020\МПК\Приемка колледжа\2021\Фото\мелкие фото\5\66\IMG-40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07" y="674224"/>
            <a:ext cx="2140986" cy="285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2020\МПК\Приемка колледжа\2021\Фото\мелкие фото\5\66\IMG-401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302" y="3747570"/>
            <a:ext cx="3536726" cy="265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2020\МПК\Приемка колледжа\2021\Фото\мелкие фото\5\66\IMG-398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376" y="674224"/>
            <a:ext cx="2140987" cy="285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2020\МПК\Приемка колледжа\2021\Фото\мелкие фото\5\66\IMG-402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97" y="3747569"/>
            <a:ext cx="3536725" cy="265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42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69424" y="250548"/>
            <a:ext cx="3969311" cy="668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Библиотека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4" name="Picture 4" descr="D:\2020\МПК\Приемка колледжа\2021\Фото\мелкие фото\Новая папка\bc037048-fe5c-44f6-ad27-80c09c1139b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04" y="760186"/>
            <a:ext cx="3423557" cy="257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2020\МПК\Приемка колледжа\2021\Фото\мелкие фото\Новая папка\0fec592f-0afd-495b-a47a-17426abf1f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0" y="134919"/>
            <a:ext cx="3052147" cy="266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2020\МПК\Приемка колледжа\2021\Фото\мелкие фото\Новая папка\0aa61e43-156a-4dae-8cfb-479daae6ef2f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3"/>
          <a:stretch/>
        </p:blipFill>
        <p:spPr bwMode="auto">
          <a:xfrm>
            <a:off x="605453" y="2912707"/>
            <a:ext cx="4992914" cy="327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6516054" y="982004"/>
            <a:ext cx="3178453" cy="66869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Музей колледжа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5" name="Picture 5" descr="D:\2020\МПК\Приемка колледжа\2021\Фото\мелкие фото\Новая папка\b2046208-5550-40a4-8115-112ee67fd98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21"/>
          <a:stretch/>
        </p:blipFill>
        <p:spPr bwMode="auto">
          <a:xfrm>
            <a:off x="6048301" y="1650698"/>
            <a:ext cx="2819928" cy="403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2020\МПК\Приемка колледжа\2021\Фото\мелкие фото\Новая папка\458b8f6f-930a-430a-a301-80886be1712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265" y="2419147"/>
            <a:ext cx="2898381" cy="163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2020\МПК\Приемка колледжа\2021\Фото\мелкие фото\Новая папка\006e8759-6be7-4633-a64f-287f0a613ac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280" y="4368076"/>
            <a:ext cx="3914216" cy="220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34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pic>
        <p:nvPicPr>
          <p:cNvPr id="4098" name="Picture 2" descr="D:\2020\МПК\Приемка колледжа\2021\Фото\мелкие фото\Новая папка\0fa531c0-c22f-4a2b-8cd9-daaf313bbc5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1999174"/>
            <a:ext cx="2292217" cy="407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69424" y="250548"/>
            <a:ext cx="3969311" cy="668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Безбарьерная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среда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9" name="Picture 3" descr="D:\2020\МПК\Приемка колледжа\2021\Фото\мелкие фото\Новая папка\82a1d3af-d956-426a-b25f-8ecbf7ac38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840" y="1999174"/>
            <a:ext cx="2292217" cy="407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2020\МПК\Приемка колледжа\2021\Фото\мелкие фото\Новая папка\7abb51f0-ad63-42df-ab7d-4cff9d917ac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279" y="1999173"/>
            <a:ext cx="2292217" cy="407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2020\МПК\Приемка колледжа\2021\Фото\мелкие фото\Новая папка\image-09-08-21-04-59-2.hei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596" y="2019799"/>
            <a:ext cx="4475668" cy="405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04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424" y="98835"/>
            <a:ext cx="7692226" cy="66869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Учебный корпус, Правда, 79, 1 корп. 1 этаж</a:t>
            </a:r>
          </a:p>
        </p:txBody>
      </p:sp>
      <p:pic>
        <p:nvPicPr>
          <p:cNvPr id="4100" name="Picture 4" descr="D:\2020\МПК\Приемка колледжа\2021\Фото\мелкие фото\IMG-165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89"/>
          <a:stretch/>
        </p:blipFill>
        <p:spPr bwMode="auto">
          <a:xfrm>
            <a:off x="2260082" y="683550"/>
            <a:ext cx="2377232" cy="236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2020\МПК\Приемка колледжа\2021\Фото\мелкие фото\IMG-268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5" t="22008"/>
          <a:stretch/>
        </p:blipFill>
        <p:spPr bwMode="auto">
          <a:xfrm>
            <a:off x="130628" y="683550"/>
            <a:ext cx="2006080" cy="236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2020\МПК\Приемка колледжа\2021\Фото\мелкие фото\IMG-38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425" y="682799"/>
            <a:ext cx="1773205" cy="236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722" y="134919"/>
            <a:ext cx="1923774" cy="1770474"/>
          </a:xfrm>
          <a:prstGeom prst="rect">
            <a:avLst/>
          </a:prstGeom>
        </p:spPr>
      </p:pic>
      <p:pic>
        <p:nvPicPr>
          <p:cNvPr id="12" name="Picture 2" descr="D:\2020\МПК\Приемка колледжа\2021\Фото\мелкие фото\Новая папка\IMG-396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8" y="3243773"/>
            <a:ext cx="4147164" cy="311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2020\МПК\Приемка колледжа\2021\Фото\мелкие фото\IMG-164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102" y="683550"/>
            <a:ext cx="1772642" cy="236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D:\2020\МПК\Приемка колледжа\2021\Фото\мелкие фото\Новая папка\IMG-396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406" y="3268462"/>
            <a:ext cx="2102337" cy="307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7238519" y="2909426"/>
            <a:ext cx="4356420" cy="66869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Общежитие, Дружба, 36</a:t>
            </a:r>
          </a:p>
        </p:txBody>
      </p:sp>
      <p:pic>
        <p:nvPicPr>
          <p:cNvPr id="3077" name="Picture 5" descr="D:\2020\МПК\Приемка колледжа\2021\Фото\мелкие фото\Новая папка\b4ba0ba8-b5aa-47fb-b3f4-7fcb97f7d65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045" y="3664347"/>
            <a:ext cx="1627369" cy="289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2020\МПК\Приемка колледжа\2021\Фото\мелкие фото\Новая папка\c9500413-cc25-4e00-b1fd-cf796be2cd8d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025" y="3664347"/>
            <a:ext cx="1633732" cy="290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2020\МПК\Приемка колледжа\2021\Фото\мелкие фото\Новая папка\0fa531c0-c22f-4a2b-8cd9-daaf313bbc5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34" y="3664347"/>
            <a:ext cx="1633732" cy="290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59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73" y="134920"/>
            <a:ext cx="10475495" cy="53884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Общая сумма израсходованных средств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4472487"/>
              </p:ext>
            </p:extLst>
          </p:nvPr>
        </p:nvGraphicFramePr>
        <p:xfrm>
          <a:off x="256673" y="879501"/>
          <a:ext cx="11438021" cy="5946156"/>
        </p:xfrm>
        <a:graphic>
          <a:graphicData uri="http://schemas.openxmlformats.org/drawingml/2006/table">
            <a:tbl>
              <a:tblPr/>
              <a:tblGrid>
                <a:gridCol w="1432647">
                  <a:extLst>
                    <a:ext uri="{9D8B030D-6E8A-4147-A177-3AD203B41FA5}">
                      <a16:colId xmlns:a16="http://schemas.microsoft.com/office/drawing/2014/main" val="3625230055"/>
                    </a:ext>
                  </a:extLst>
                </a:gridCol>
                <a:gridCol w="1321575">
                  <a:extLst>
                    <a:ext uri="{9D8B030D-6E8A-4147-A177-3AD203B41FA5}">
                      <a16:colId xmlns:a16="http://schemas.microsoft.com/office/drawing/2014/main" val="23250844"/>
                    </a:ext>
                  </a:extLst>
                </a:gridCol>
                <a:gridCol w="1149698">
                  <a:extLst>
                    <a:ext uri="{9D8B030D-6E8A-4147-A177-3AD203B41FA5}">
                      <a16:colId xmlns:a16="http://schemas.microsoft.com/office/drawing/2014/main" val="2976383504"/>
                    </a:ext>
                  </a:extLst>
                </a:gridCol>
                <a:gridCol w="1250771">
                  <a:extLst>
                    <a:ext uri="{9D8B030D-6E8A-4147-A177-3AD203B41FA5}">
                      <a16:colId xmlns:a16="http://schemas.microsoft.com/office/drawing/2014/main" val="1123620940"/>
                    </a:ext>
                  </a:extLst>
                </a:gridCol>
                <a:gridCol w="1061260">
                  <a:extLst>
                    <a:ext uri="{9D8B030D-6E8A-4147-A177-3AD203B41FA5}">
                      <a16:colId xmlns:a16="http://schemas.microsoft.com/office/drawing/2014/main" val="3404177281"/>
                    </a:ext>
                  </a:extLst>
                </a:gridCol>
                <a:gridCol w="1336405">
                  <a:extLst>
                    <a:ext uri="{9D8B030D-6E8A-4147-A177-3AD203B41FA5}">
                      <a16:colId xmlns:a16="http://schemas.microsoft.com/office/drawing/2014/main" val="3011484053"/>
                    </a:ext>
                  </a:extLst>
                </a:gridCol>
                <a:gridCol w="955098">
                  <a:extLst>
                    <a:ext uri="{9D8B030D-6E8A-4147-A177-3AD203B41FA5}">
                      <a16:colId xmlns:a16="http://schemas.microsoft.com/office/drawing/2014/main" val="2079889059"/>
                    </a:ext>
                  </a:extLst>
                </a:gridCol>
                <a:gridCol w="972786">
                  <a:extLst>
                    <a:ext uri="{9D8B030D-6E8A-4147-A177-3AD203B41FA5}">
                      <a16:colId xmlns:a16="http://schemas.microsoft.com/office/drawing/2014/main" val="3418820891"/>
                    </a:ext>
                  </a:extLst>
                </a:gridCol>
                <a:gridCol w="1027340">
                  <a:extLst>
                    <a:ext uri="{9D8B030D-6E8A-4147-A177-3AD203B41FA5}">
                      <a16:colId xmlns:a16="http://schemas.microsoft.com/office/drawing/2014/main" val="3980275103"/>
                    </a:ext>
                  </a:extLst>
                </a:gridCol>
                <a:gridCol w="930441">
                  <a:extLst>
                    <a:ext uri="{9D8B030D-6E8A-4147-A177-3AD203B41FA5}">
                      <a16:colId xmlns:a16="http://schemas.microsoft.com/office/drawing/2014/main" val="777796185"/>
                    </a:ext>
                  </a:extLst>
                </a:gridCol>
              </a:tblGrid>
              <a:tr h="22722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областной бюджет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внебюджетные источники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иные источники БФ МПК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ремонт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пожарной безопасности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антитеррористические мероприятия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санитарно-эпидемиологического состояния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иные мероприятия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528940"/>
                  </a:ext>
                </a:extLst>
              </a:tr>
              <a:tr h="1146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Учебный корпус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12 359 386,65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2 414 337,68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9 740 691,69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204 357,28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3 296 485,75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166 864,00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242 333,32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8 399,00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8 645 304,58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188566"/>
                  </a:ext>
                </a:extLst>
              </a:tr>
              <a:tr h="7691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Спортивный комплекс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655 161,55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333 320,72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297 240,83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24 600,00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396 352,57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20 000,00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12 533,36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6 583,00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219 692,62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8703882"/>
                  </a:ext>
                </a:extLst>
              </a:tr>
              <a:tr h="5389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Общежитие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440 773,39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264 717,10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176 056,29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195 684,23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24 400,00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212 333,32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8 355,84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7677711"/>
                  </a:ext>
                </a:extLst>
              </a:tr>
              <a:tr h="6660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по организации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13 455 321,59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3 012 375,50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10 213 988,81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228 957,28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3 888 522,55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211 264,00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467 200,00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23 337,84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864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997,20</a:t>
                      </a:r>
                    </a:p>
                    <a:p>
                      <a:pPr algn="ctr" fontAlgn="b"/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9764413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3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73" y="134920"/>
            <a:ext cx="10475495" cy="53884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Проделанная работа за 5 лет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pic>
        <p:nvPicPr>
          <p:cNvPr id="7171" name="Picture 3" descr="D:\2020\МПК\Приемка колледжа\2021\Фото\мелкие фото\5\66\IMG-39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528" y="1749883"/>
            <a:ext cx="1946988" cy="259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2020\МПК\Приемка колледжа\2021\Фото\мелкие фото\5\66\IMG-4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821" y="4448111"/>
            <a:ext cx="2519265" cy="188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2020\МПК\Приемка колледжа\2021\Фото\мелкие фото\5\66\IMG-4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87" y="3813270"/>
            <a:ext cx="3502047" cy="262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2020\МПК\Приемка колледжа\2021\Фото\мелкие фото\5\66\IMG-40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716" y="1353616"/>
            <a:ext cx="1844740" cy="245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D:\2020\МПК\Приемка колледжа\2021\Фото\мелкие фото\5\66\IMG-4009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49"/>
          <a:stretch/>
        </p:blipFill>
        <p:spPr bwMode="auto">
          <a:xfrm>
            <a:off x="161087" y="597158"/>
            <a:ext cx="3513391" cy="308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D:\2020\МПК\Приемка колледжа\2021\Фото\Новая папка\IMG_569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380" y="3813270"/>
            <a:ext cx="2352757" cy="176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D:\2020\МПК\Приемка колледжа\2021\Фото\Новая папка\IMG_568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408" y="616377"/>
            <a:ext cx="2381088" cy="178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D:\2020\МПК\Приемка колледжа\2021\Фото\Новая папка\IMG_568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0366" y="4345867"/>
            <a:ext cx="2791634" cy="209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2020\МПК\Приемка колледжа\2021\Фото\мелкие фото\5\66\IMG-3996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629" y="4746300"/>
            <a:ext cx="2506824" cy="188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C:\Users\User\Desktop\Вход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471" y="1636723"/>
            <a:ext cx="2524274" cy="189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87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73" y="134920"/>
            <a:ext cx="10475495" cy="53884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ПРОБЛЕМЫ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  <p:pic>
        <p:nvPicPr>
          <p:cNvPr id="10246" name="Picture 6" descr="D:\2020\МПК\Приемка колледжа\2021\Фото\мелкие фото\5\66\IMG-4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445" y="2901820"/>
            <a:ext cx="2674804" cy="356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D:\2020\МПК\Приемка колледжа\2021\Фото\мелкие фото\5\66\IMG-40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02" y="2984337"/>
            <a:ext cx="2674804" cy="356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D:\2020\МПК\Приемка колледжа\2021\Фото\мелкие фото\5\66\IMG-402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4219" r="23166"/>
          <a:stretch/>
        </p:blipFill>
        <p:spPr bwMode="auto">
          <a:xfrm>
            <a:off x="950791" y="606088"/>
            <a:ext cx="1895978" cy="229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" t="3182" r="4848" b="7761"/>
          <a:stretch/>
        </p:blipFill>
        <p:spPr bwMode="auto">
          <a:xfrm>
            <a:off x="9552961" y="3204195"/>
            <a:ext cx="2230401" cy="2891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348" y="3204195"/>
            <a:ext cx="2118691" cy="2821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8" descr="D:\2020\МПК\Приемка колледжа\2021\Фото\мелкие фото\5\66\IMG-402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" t="3123" r="7172" b="47451"/>
          <a:stretch/>
        </p:blipFill>
        <p:spPr bwMode="auto">
          <a:xfrm>
            <a:off x="3010706" y="611712"/>
            <a:ext cx="2631234" cy="20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10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194C73-ED8F-4D1E-B7CB-876FA1B50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ТРЕБОВАНИЯ К СОВРЕМЕННОМУ КОЛЛЕДЖУ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1F883E-8C2A-46A0-9602-098FF9A26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-45720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C91E1B-3F58-FF4F-BF76-0D9629F4B481}" type="slidenum">
              <a:rPr kumimoji="0" lang="ru-UA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-45720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UA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8C16DC-40C7-4F8D-AC3E-821FA0A17E14}"/>
              </a:ext>
            </a:extLst>
          </p:cNvPr>
          <p:cNvSpPr txBox="1"/>
          <p:nvPr/>
        </p:nvSpPr>
        <p:spPr>
          <a:xfrm>
            <a:off x="529390" y="811104"/>
            <a:ext cx="10299031" cy="5392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EF335D"/>
              </a:buClr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Программы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СПО, ДПО, профессионального обучения</a:t>
            </a:r>
          </a:p>
          <a:p>
            <a:pPr marL="28575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EF335D"/>
              </a:buClr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Профессиональная ориентация молодежи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EF335D"/>
              </a:buClr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Образовательные программы для граждан предпенсионного и пенсионного возраста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EF335D"/>
              </a:buClr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Обучение лиц, пострадавших от распространения новой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коронавирусной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инфекции, в том числе находящихся под риском увольнения</a:t>
            </a:r>
          </a:p>
          <a:p>
            <a:pPr marL="28575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EF335D"/>
              </a:buClr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Социально-культурная и просветительская,  волонтерская деятельность</a:t>
            </a:r>
          </a:p>
          <a:p>
            <a:pPr marL="28575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EF335D"/>
              </a:buClr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Рабочие места  на производственных участках  колледжа</a:t>
            </a:r>
          </a:p>
          <a:p>
            <a:pPr marL="285750" marR="0" lvl="0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EF335D"/>
              </a:buClr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Предоставление «не образовательных» услуг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6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9558" y="6542"/>
            <a:ext cx="10645254" cy="826971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Структура колледжа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(ПРИКАЗ ГБПОУ «МПК» от 30.8.2021 №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157)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489" y="805218"/>
            <a:ext cx="10099343" cy="523614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7547" y="2569912"/>
            <a:ext cx="1977975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Заместитель директора по учебной работе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7547" y="3727786"/>
            <a:ext cx="2018918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Учебный отдел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Заведующий УО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2962" y="5031429"/>
            <a:ext cx="3794078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Отдел профессионального самоопределения и содействия трудоустройству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41049" y="2559563"/>
            <a:ext cx="2033516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Заместитель директора по научно-методической работе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61106" y="3725614"/>
            <a:ext cx="2033516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Методический отдел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Методисты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67113" y="2569912"/>
            <a:ext cx="2074461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Заместитель директора по воспитательной работе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67113" y="3709260"/>
            <a:ext cx="2051637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Воспитательный отдел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Социальный педагог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Психолог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Педагог-организатор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798448" y="2569912"/>
            <a:ext cx="2078931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Заместитель директора по учебно-производственной практике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15270" y="3693049"/>
            <a:ext cx="2062109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Руководители практики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934253" y="2559563"/>
            <a:ext cx="2078585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Заместитель директора по информатизации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73899" y="3693049"/>
            <a:ext cx="2062109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Информационный отдел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867133" y="2584295"/>
            <a:ext cx="1324867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Заместитель директора по АХЧ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867132" y="3695387"/>
            <a:ext cx="1324867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Административно-хозяйственная часть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162567" y="5031429"/>
            <a:ext cx="3794078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Отдел информационного сопровождения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64408" y="5031429"/>
            <a:ext cx="3794078" cy="10099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Отдел по профилактике антикоррупционной деятельности 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470330" y="689134"/>
            <a:ext cx="3794078" cy="4402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Директор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761193" y="1516105"/>
            <a:ext cx="7212352" cy="7150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Коллегиальные органы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39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868" y="75084"/>
            <a:ext cx="9381065" cy="47767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Отделения колледжа (ПРИКАЗ ГБПОУ «МПК» от 30.8.2021 №157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774" y="805218"/>
            <a:ext cx="10604309" cy="62962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.</a:t>
            </a:r>
            <a:endParaRPr lang="ru-RU" sz="19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0498" y="584182"/>
            <a:ext cx="3534771" cy="8906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ПЕДАГОГИЧЕСКОЕ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0495" y="1611616"/>
            <a:ext cx="3534771" cy="8906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МУЗЫКАЛЬНОГО И ДОПОЛНИТЕЛЬНОГО ОБРАЗОВАНИЯ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0495" y="2639050"/>
            <a:ext cx="3534771" cy="8906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СОЦИАЛЬНО-ПРАВОВОЕ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0494" y="3666484"/>
            <a:ext cx="3534771" cy="8906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ИНФОРМАЦИОННОЙ БЕЗОПАСНОСТИ И ПРОМЫШЛЕННЫХ ТЕХНОЛОГИЙ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0493" y="4668759"/>
            <a:ext cx="3534771" cy="8906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ЗАОЧНОГО ОБУЧЕНИЯ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0492" y="5721352"/>
            <a:ext cx="3534771" cy="8906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ДОПОЛНИТЕЛЬНОГО ОБРАЗОВАНИЯ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1993" y="545911"/>
            <a:ext cx="4640246" cy="11475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44.02.01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Дошкольное образование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44.02.02 Преподавание в начальных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классах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44.02.04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Специальное дошкольное образование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44.02.05 Коррекционная педагогика в начальном образовании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54.02.06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Изобразительное искусство и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черчение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49.02.01 Физическая культура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71993" y="1780004"/>
            <a:ext cx="4640246" cy="9288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44.02.03 Педагогика дополнительного образования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53.02.01 Музыкальное образование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1985" y="2795471"/>
            <a:ext cx="4640254" cy="9288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39.02.01 Социальная работа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40.02.01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Право и организация социального обеспечения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40.02.02 Правоохранительная деятельность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46.02.01 Документационное обеспечение управления и архивоведение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58323" y="3810937"/>
            <a:ext cx="4653916" cy="11813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10.02.04 Обеспечение информационной безопасности телекоммуникационных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систем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42.02.01 Реклама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54.01.20 Графический дизайнер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18.01.29 Мастер по обслуживанию магистральных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трубопроводов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58323" y="5167217"/>
            <a:ext cx="4640254" cy="11082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44.02.01 Дошкольное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образование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49.02.01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Физическая культура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46.02.01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Документационное обеспечение управления и архивоведение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40.02.02 Правоохранительная деятельность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485194" y="545912"/>
            <a:ext cx="2483889" cy="9288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Заведующий отделением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Кустыбаев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Д.А.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485193" y="1810314"/>
            <a:ext cx="2483889" cy="8590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Заведующий отделением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Досаев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Д.Б.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485193" y="2833181"/>
            <a:ext cx="2483889" cy="8534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Заведующий отделением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Оплеснин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И.И.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485193" y="3864952"/>
            <a:ext cx="2483889" cy="8794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Заведующий отделением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Васильева Л.И.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526138" y="4931908"/>
            <a:ext cx="2483889" cy="8794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Заведующий отделением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Дорогина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Н.В.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485192" y="5989688"/>
            <a:ext cx="2483889" cy="8794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Заведующий отделением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Житняк Н.В.</a:t>
            </a:r>
          </a:p>
        </p:txBody>
      </p:sp>
      <p:cxnSp>
        <p:nvCxnSpPr>
          <p:cNvPr id="22" name="Прямая соединительная линия 21"/>
          <p:cNvCxnSpPr>
            <a:stCxn id="5" idx="3"/>
            <a:endCxn id="11" idx="1"/>
          </p:cNvCxnSpPr>
          <p:nvPr/>
        </p:nvCxnSpPr>
        <p:spPr>
          <a:xfrm>
            <a:off x="4135269" y="1029487"/>
            <a:ext cx="436724" cy="901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152347" y="2121412"/>
            <a:ext cx="405976" cy="101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4101184" y="3074786"/>
            <a:ext cx="436716" cy="191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4152347" y="4094476"/>
            <a:ext cx="436716" cy="191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152347" y="5111385"/>
            <a:ext cx="436716" cy="4865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endCxn id="21" idx="1"/>
          </p:cNvCxnSpPr>
          <p:nvPr/>
        </p:nvCxnSpPr>
        <p:spPr>
          <a:xfrm>
            <a:off x="4148582" y="6416043"/>
            <a:ext cx="5336610" cy="133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9178137" y="1138719"/>
            <a:ext cx="307055" cy="90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17" idx="1"/>
          </p:cNvCxnSpPr>
          <p:nvPr/>
        </p:nvCxnSpPr>
        <p:spPr>
          <a:xfrm>
            <a:off x="9178137" y="2203892"/>
            <a:ext cx="307056" cy="35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9219088" y="5549954"/>
            <a:ext cx="30705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9178137" y="4294185"/>
            <a:ext cx="436716" cy="55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13" idx="3"/>
            <a:endCxn id="18" idx="1"/>
          </p:cNvCxnSpPr>
          <p:nvPr/>
        </p:nvCxnSpPr>
        <p:spPr>
          <a:xfrm>
            <a:off x="9212239" y="3259911"/>
            <a:ext cx="2729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86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2167" y="2160589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Благодарю за внимание!</a:t>
            </a:r>
            <a:endParaRPr lang="ru-RU" sz="6600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89" y="134919"/>
            <a:ext cx="1618107" cy="14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8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15_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2_Грань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4.xml><?xml version="1.0" encoding="utf-8"?>
<a:theme xmlns:a="http://schemas.openxmlformats.org/drawingml/2006/main" name="3_Грань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5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Грань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7.xml><?xml version="1.0" encoding="utf-8"?>
<a:theme xmlns:a="http://schemas.openxmlformats.org/drawingml/2006/main" name="4_Грань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12219</TotalTime>
  <Words>1520</Words>
  <Application>Microsoft Office PowerPoint</Application>
  <PresentationFormat>Широкоэкранный</PresentationFormat>
  <Paragraphs>375</Paragraphs>
  <Slides>36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36</vt:i4>
      </vt:variant>
    </vt:vector>
  </HeadingPairs>
  <TitlesOfParts>
    <vt:vector size="53" baseType="lpstr">
      <vt:lpstr>Arial</vt:lpstr>
      <vt:lpstr>Calibri</vt:lpstr>
      <vt:lpstr>Calibri Light</vt:lpstr>
      <vt:lpstr>Gilroy</vt:lpstr>
      <vt:lpstr>Gilroy SemiBold</vt:lpstr>
      <vt:lpstr>Tahoma</vt:lpstr>
      <vt:lpstr>Times New Roman</vt:lpstr>
      <vt:lpstr>Trebuchet MS</vt:lpstr>
      <vt:lpstr>Wingdings</vt:lpstr>
      <vt:lpstr>Wingdings 3</vt:lpstr>
      <vt:lpstr>Грань</vt:lpstr>
      <vt:lpstr>15_Грань</vt:lpstr>
      <vt:lpstr>2_Грань</vt:lpstr>
      <vt:lpstr>3_Грань</vt:lpstr>
      <vt:lpstr>Тема Office</vt:lpstr>
      <vt:lpstr>1_Грань</vt:lpstr>
      <vt:lpstr>4_Грань</vt:lpstr>
      <vt:lpstr>Педагогический совет  «Актуальные вопросы организации образовательной деятельности колледжа»</vt:lpstr>
      <vt:lpstr>Повестка педагогического совета:</vt:lpstr>
      <vt:lpstr>Готовность колледжа к новому учебному году</vt:lpstr>
      <vt:lpstr>90-летие колледжа</vt:lpstr>
      <vt:lpstr>Здания и сооружения, находящиеся в оперативном управлении</vt:lpstr>
      <vt:lpstr>Лицензия на право ведения образовательной деятельности:</vt:lpstr>
      <vt:lpstr>Программы дополнительного образования</vt:lpstr>
      <vt:lpstr>Колледж в цифрах: контингент обучающихся</vt:lpstr>
      <vt:lpstr>Колледж в цифрах: состав работников колледжа</vt:lpstr>
      <vt:lpstr>Приоритетные направления развития  на 2021-2022 уч. год</vt:lpstr>
      <vt:lpstr>Презентация PowerPoint</vt:lpstr>
      <vt:lpstr>Развитие системы воспитания – приоритетная задача национального проекта «Образование»</vt:lpstr>
      <vt:lpstr>2. Развитие системы воспитания – приоритетная задача национального проекта «Образование»</vt:lpstr>
      <vt:lpstr>Воспитательная работа в колледже</vt:lpstr>
      <vt:lpstr>Управленческие проекты </vt:lpstr>
      <vt:lpstr>Проект №1: «Профессионалы для профессионалов»  Цель: модернизация внутренней системы оценки качества полученных общих и профессиональных компетенций обучающимися колледжа</vt:lpstr>
      <vt:lpstr>Презентация PowerPoint</vt:lpstr>
      <vt:lpstr>Материально-технические условия Лингвистические кабинеты </vt:lpstr>
      <vt:lpstr>Каб. 139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Учебный корпус, Правда, 79, 1 корп. 1 этаж</vt:lpstr>
      <vt:lpstr>Общая сумма израсходованных средств</vt:lpstr>
      <vt:lpstr>Проделанная работа за 5 лет</vt:lpstr>
      <vt:lpstr>ПРОБЛЕМЫ</vt:lpstr>
      <vt:lpstr>ТРЕБОВАНИЯ К СОВРЕМЕННОМУ КОЛЛЕДЖУ  </vt:lpstr>
      <vt:lpstr>Структура колледжа (ПРИКАЗ ГБПОУ «МПК» от 30.8.2021 №157)</vt:lpstr>
      <vt:lpstr>Отделения колледжа (ПРИКАЗ ГБПОУ «МПК» от 30.8.2021 №157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мониторинга  работы ОУ в КАИС «СГО»</dc:title>
  <dc:creator>Татьяна</dc:creator>
  <cp:lastModifiedBy>Захарова</cp:lastModifiedBy>
  <cp:revision>578</cp:revision>
  <cp:lastPrinted>2020-01-15T07:55:08Z</cp:lastPrinted>
  <dcterms:created xsi:type="dcterms:W3CDTF">2014-12-03T08:54:34Z</dcterms:created>
  <dcterms:modified xsi:type="dcterms:W3CDTF">2021-09-01T10:31:51Z</dcterms:modified>
</cp:coreProperties>
</file>