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7" r:id="rId4"/>
    <p:sldId id="268" r:id="rId5"/>
    <p:sldId id="260" r:id="rId6"/>
    <p:sldId id="261" r:id="rId7"/>
    <p:sldId id="269" r:id="rId8"/>
    <p:sldId id="27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75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84" autoAdjust="0"/>
  </p:normalViewPr>
  <p:slideViewPr>
    <p:cSldViewPr>
      <p:cViewPr>
        <p:scale>
          <a:sx n="80" d="100"/>
          <a:sy n="80" d="100"/>
        </p:scale>
        <p:origin x="-149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404534"/>
            <a:ext cx="5825202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4050850"/>
            <a:ext cx="5825202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9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718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700871"/>
            <a:ext cx="644750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69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2" y="2160589"/>
            <a:ext cx="3138026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2160590"/>
            <a:ext cx="3138026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771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17" y="2160983"/>
            <a:ext cx="313921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17" y="2737262"/>
            <a:ext cx="31392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9" y="2160983"/>
            <a:ext cx="313921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96" y="2737262"/>
            <a:ext cx="313921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14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781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266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98604"/>
            <a:ext cx="2890896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8" y="514941"/>
            <a:ext cx="3385156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777069"/>
            <a:ext cx="2890896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50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4800600"/>
            <a:ext cx="6447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609600"/>
            <a:ext cx="6447501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2" y="5367338"/>
            <a:ext cx="644750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576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5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8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3632200"/>
            <a:ext cx="541839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8210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931988"/>
            <a:ext cx="644750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953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8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4619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0"/>
            <a:ext cx="644115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711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103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63" y="609616"/>
            <a:ext cx="978557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9" y="609600"/>
            <a:ext cx="5295113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23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2160590"/>
            <a:ext cx="644750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6041379"/>
            <a:ext cx="6839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6041379"/>
            <a:ext cx="47232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9" y="6041379"/>
            <a:ext cx="512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36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609599"/>
            <a:ext cx="6447501" cy="418755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9A7500"/>
                </a:solidFill>
                <a:latin typeface="Times New Roman" pitchFamily="18" charset="0"/>
                <a:cs typeface="Times New Roman" pitchFamily="18" charset="0"/>
              </a:rPr>
              <a:t>РАБОТА С </a:t>
            </a:r>
            <a:r>
              <a:rPr lang="ru-RU" sz="4000" dirty="0" smtClean="0">
                <a:solidFill>
                  <a:srgbClr val="9A7500"/>
                </a:solidFill>
                <a:latin typeface="Times New Roman" pitchFamily="18" charset="0"/>
                <a:cs typeface="Times New Roman" pitchFamily="18" charset="0"/>
              </a:rPr>
              <a:t>ТЕСТАМИ В СИСТЕМЕ ЮРАЙТ</a:t>
            </a:r>
            <a:br>
              <a:rPr lang="ru-RU" sz="4000" dirty="0" smtClean="0">
                <a:solidFill>
                  <a:srgbClr val="9A75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852936"/>
            <a:ext cx="8352928" cy="3197801"/>
          </a:xfrm>
        </p:spPr>
        <p:txBody>
          <a:bodyPr/>
          <a:lstStyle/>
          <a:p>
            <a:pPr marL="0" lvl="0" indent="0" algn="ctr" defTabSz="914400">
              <a:spcBef>
                <a:spcPct val="20000"/>
              </a:spcBef>
              <a:buClrTx/>
              <a:buSzTx/>
              <a:buNone/>
            </a:pPr>
            <a:endParaRPr lang="ru-RU" sz="33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r" defTabSz="914400">
              <a:spcBef>
                <a:spcPct val="20000"/>
              </a:spcBef>
              <a:buClrTx/>
              <a:buSzTx/>
              <a:buNone/>
            </a:pPr>
            <a:endParaRPr lang="ru-RU" sz="33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r" defTabSz="914400">
              <a:spcBef>
                <a:spcPct val="20000"/>
              </a:spcBef>
              <a:buClrTx/>
              <a:buSzTx/>
              <a:buNone/>
            </a:pPr>
            <a:endParaRPr lang="ru-RU" sz="33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r" defTabSz="914400">
              <a:spcBef>
                <a:spcPct val="20000"/>
              </a:spcBef>
              <a:buClrTx/>
              <a:buSzTx/>
              <a:buNone/>
            </a:pPr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r" defTabSz="914400">
              <a:spcBef>
                <a:spcPct val="2000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r" defTabSz="914400">
              <a:spcBef>
                <a:spcPct val="20000"/>
              </a:spcBef>
              <a:buClrTx/>
              <a:buSzTx/>
              <a:buNone/>
            </a:pPr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r" defTabSz="914400">
              <a:spcBef>
                <a:spcPct val="2000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Подготовлено: заведующий библиотекой </a:t>
            </a:r>
            <a:r>
              <a:rPr lang="ru-RU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Баканова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Ю.В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s\Desktop\logo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566" y="19"/>
            <a:ext cx="1611443" cy="170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60848"/>
            <a:ext cx="571500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45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888535" cy="58527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9A7500"/>
                </a:solidFill>
                <a:latin typeface="Times New Roman" pitchFamily="18" charset="0"/>
                <a:cs typeface="Times New Roman" pitchFamily="18" charset="0"/>
              </a:rPr>
              <a:t>Как найти учебники с тестами?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solidFill>
                  <a:srgbClr val="9A7500"/>
                </a:solidFill>
                <a:latin typeface="Times New Roman" pitchFamily="18" charset="0"/>
                <a:cs typeface="Times New Roman" pitchFamily="18" charset="0"/>
              </a:rPr>
              <a:t>Каталоге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 курсы с тестами выделены в отдельную категорию</a:t>
            </a: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628800"/>
            <a:ext cx="8581141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328517" y="4145850"/>
            <a:ext cx="1468321" cy="2912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39552" y="2564904"/>
            <a:ext cx="523125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543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888535" cy="58527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же можно воспользоваться строкой поиска, указав ключевое слово, расширенным поиском или поиском по дисциплинам</a:t>
            </a: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06" y="1340768"/>
            <a:ext cx="8581141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55467" y="3912880"/>
            <a:ext cx="6221289" cy="4522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115334" y="3619108"/>
            <a:ext cx="1296144" cy="2678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601876" y="3619108"/>
            <a:ext cx="1626308" cy="2937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085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888535" cy="58527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результатах поиска, в фильтрах слева отмечаем галочкой фильтр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«тесты». После этого, будут отображаться курсы содержащие в себе тесты.</a:t>
            </a: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709217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92308" y="4712033"/>
            <a:ext cx="720080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324886" y="3664027"/>
            <a:ext cx="822140" cy="53805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656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784976" cy="6597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просмотра тестов необходимо перейти на карточку курса и выбрать вкладку тесты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3" y="1196752"/>
            <a:ext cx="8788588" cy="4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2620783" y="5443943"/>
            <a:ext cx="764150" cy="4167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204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252520" cy="648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Появится список тестов с указанием к какой главе они относятся, а так же кнопка «пройти тест»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75" y="1412776"/>
            <a:ext cx="8581141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1547664" y="3253636"/>
            <a:ext cx="1008112" cy="28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55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0"/>
            <a:ext cx="6447501" cy="1196752"/>
          </a:xfrm>
        </p:spPr>
        <p:txBody>
          <a:bodyPr>
            <a:normAutofit/>
          </a:bodyPr>
          <a:lstStyle/>
          <a:p>
            <a:pPr lvl="0">
              <a:spcBef>
                <a:spcPts val="1000"/>
              </a:spcBef>
            </a:pP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Для прохождения теста преподаватель отправляет обучающимся ссылку на конкретный тест.</a:t>
            </a:r>
            <a:r>
              <a:rPr lang="ru-RU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908720"/>
            <a:ext cx="8312471" cy="513264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128000" cy="5195416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123728" y="3212976"/>
            <a:ext cx="2160240" cy="2214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21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9A75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dirty="0">
              <a:solidFill>
                <a:srgbClr val="9A75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8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103</Words>
  <Application>Microsoft Office PowerPoint</Application>
  <PresentationFormat>Экран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Грань</vt:lpstr>
      <vt:lpstr>РАБОТА С ТЕСТАМИ В СИСТЕМЕ ЮРАЙТ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Для прохождения теста преподаватель отправляет обучающимся ссылку на конкретный тест. </vt:lpstr>
      <vt:lpstr>Спасибо за внимание!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соблюдения требований трудового законодательства в ГБПОУ «МПК»</dc:title>
  <dc:creator>OK</dc:creator>
  <cp:lastModifiedBy>Библиотека</cp:lastModifiedBy>
  <cp:revision>29</cp:revision>
  <dcterms:created xsi:type="dcterms:W3CDTF">2020-07-02T12:29:54Z</dcterms:created>
  <dcterms:modified xsi:type="dcterms:W3CDTF">2020-12-09T05:41:31Z</dcterms:modified>
</cp:coreProperties>
</file>